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536" y="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CDD6D5B-1170-42C3-9330-F2B56FBFA981}" type="doc">
      <dgm:prSet loTypeId="urn:microsoft.com/office/officeart/2005/8/layout/bProcess3" loCatId="process" qsTypeId="urn:microsoft.com/office/officeart/2005/8/quickstyle/3d3" qsCatId="3D" csTypeId="urn:microsoft.com/office/officeart/2005/8/colors/accent1_2" csCatId="accent1" phldr="1"/>
      <dgm:spPr/>
    </dgm:pt>
    <dgm:pt modelId="{F1A9D578-E92C-4C4D-8B7A-E4FEF8F115E6}">
      <dgm:prSet phldrT="[Text]"/>
      <dgm:spPr/>
      <dgm:t>
        <a:bodyPr/>
        <a:lstStyle/>
        <a:p>
          <a:r>
            <a:rPr lang="en-GB" dirty="0" smtClean="0"/>
            <a:t>Apply to your school</a:t>
          </a:r>
        </a:p>
      </dgm:t>
    </dgm:pt>
    <dgm:pt modelId="{A19E3D21-C0AA-466D-9F2A-8AD84BD9963F}" type="parTrans" cxnId="{7356A730-74D0-4A0E-A674-58B00ECD689E}">
      <dgm:prSet/>
      <dgm:spPr/>
      <dgm:t>
        <a:bodyPr/>
        <a:lstStyle/>
        <a:p>
          <a:endParaRPr lang="en-GB"/>
        </a:p>
      </dgm:t>
    </dgm:pt>
    <dgm:pt modelId="{9EC98BBE-C12C-4B40-9376-3AAD49B10359}" type="sibTrans" cxnId="{7356A730-74D0-4A0E-A674-58B00ECD689E}">
      <dgm:prSet/>
      <dgm:spPr/>
      <dgm:t>
        <a:bodyPr/>
        <a:lstStyle/>
        <a:p>
          <a:endParaRPr lang="en-GB"/>
        </a:p>
      </dgm:t>
    </dgm:pt>
    <dgm:pt modelId="{AA3BEEDF-2D95-4C81-B701-F52C7006E19A}">
      <dgm:prSet phldrT="[Text]"/>
      <dgm:spPr/>
      <dgm:t>
        <a:bodyPr/>
        <a:lstStyle/>
        <a:p>
          <a:r>
            <a:rPr lang="en-GB" dirty="0" smtClean="0"/>
            <a:t>Submit Surrey application online by </a:t>
          </a:r>
          <a:r>
            <a:rPr lang="en-GB" dirty="0" smtClean="0"/>
            <a:t>21 </a:t>
          </a:r>
          <a:r>
            <a:rPr lang="en-GB" dirty="0" smtClean="0"/>
            <a:t>Nov.</a:t>
          </a:r>
          <a:endParaRPr lang="en-GB" dirty="0"/>
        </a:p>
      </dgm:t>
    </dgm:pt>
    <dgm:pt modelId="{7BD0B84E-FB00-4BBA-B2D9-260B2A6CB018}" type="parTrans" cxnId="{7C8D1DF4-FF2B-44F8-9DCD-29A72796DD86}">
      <dgm:prSet/>
      <dgm:spPr/>
      <dgm:t>
        <a:bodyPr/>
        <a:lstStyle/>
        <a:p>
          <a:endParaRPr lang="en-GB"/>
        </a:p>
      </dgm:t>
    </dgm:pt>
    <dgm:pt modelId="{BD8D4E7B-F131-4E5D-ADFB-771FDDEE2EBB}" type="sibTrans" cxnId="{7C8D1DF4-FF2B-44F8-9DCD-29A72796DD86}">
      <dgm:prSet/>
      <dgm:spPr/>
      <dgm:t>
        <a:bodyPr/>
        <a:lstStyle/>
        <a:p>
          <a:endParaRPr lang="en-GB"/>
        </a:p>
      </dgm:t>
    </dgm:pt>
    <dgm:pt modelId="{810A8EFF-F882-405E-A8BC-D1E8D8D9BC0E}">
      <dgm:prSet phldrT="[Text]"/>
      <dgm:spPr/>
      <dgm:t>
        <a:bodyPr/>
        <a:lstStyle/>
        <a:p>
          <a:r>
            <a:rPr lang="en-GB" dirty="0" smtClean="0"/>
            <a:t>Receive an conditional offer</a:t>
          </a:r>
        </a:p>
        <a:p>
          <a:r>
            <a:rPr lang="en-GB" smtClean="0"/>
            <a:t>by </a:t>
          </a:r>
          <a:r>
            <a:rPr lang="en-GB" smtClean="0"/>
            <a:t>21 </a:t>
          </a:r>
          <a:r>
            <a:rPr lang="en-GB" dirty="0" smtClean="0"/>
            <a:t>Dec. </a:t>
          </a:r>
          <a:endParaRPr lang="en-GB" dirty="0"/>
        </a:p>
      </dgm:t>
    </dgm:pt>
    <dgm:pt modelId="{CF9D6B8E-CCD0-4DB3-B120-CF064553B78C}" type="parTrans" cxnId="{A9E743B9-349F-450B-A948-5E245A79A157}">
      <dgm:prSet/>
      <dgm:spPr/>
      <dgm:t>
        <a:bodyPr/>
        <a:lstStyle/>
        <a:p>
          <a:endParaRPr lang="en-GB"/>
        </a:p>
      </dgm:t>
    </dgm:pt>
    <dgm:pt modelId="{6D495CEC-0CE1-48F5-B758-AF0BAFC810AD}" type="sibTrans" cxnId="{A9E743B9-349F-450B-A948-5E245A79A157}">
      <dgm:prSet/>
      <dgm:spPr/>
      <dgm:t>
        <a:bodyPr/>
        <a:lstStyle/>
        <a:p>
          <a:endParaRPr lang="en-GB"/>
        </a:p>
      </dgm:t>
    </dgm:pt>
    <dgm:pt modelId="{748E9733-E975-426F-AE81-76803285E0D8}">
      <dgm:prSet/>
      <dgm:spPr/>
      <dgm:t>
        <a:bodyPr/>
        <a:lstStyle/>
        <a:p>
          <a:r>
            <a:rPr lang="en-GB" dirty="0" smtClean="0"/>
            <a:t>Submit complete documents (IELTS, transcript) &amp; pay deposit (£2000)</a:t>
          </a:r>
        </a:p>
        <a:p>
          <a:r>
            <a:rPr lang="en-GB" b="1" dirty="0" smtClean="0">
              <a:solidFill>
                <a:schemeClr val="accent3"/>
              </a:solidFill>
            </a:rPr>
            <a:t>As soon as they are available</a:t>
          </a:r>
          <a:endParaRPr lang="en-GB" b="1" dirty="0">
            <a:solidFill>
              <a:schemeClr val="accent3"/>
            </a:solidFill>
          </a:endParaRPr>
        </a:p>
      </dgm:t>
    </dgm:pt>
    <dgm:pt modelId="{E352E201-1FE5-4E57-98CB-064997192528}" type="parTrans" cxnId="{52EB8562-34C4-46DE-B14E-960264F167C3}">
      <dgm:prSet/>
      <dgm:spPr/>
      <dgm:t>
        <a:bodyPr/>
        <a:lstStyle/>
        <a:p>
          <a:endParaRPr lang="en-GB"/>
        </a:p>
      </dgm:t>
    </dgm:pt>
    <dgm:pt modelId="{CA2DA0CD-48D8-4F07-AC7D-4001FFA499FA}" type="sibTrans" cxnId="{52EB8562-34C4-46DE-B14E-960264F167C3}">
      <dgm:prSet/>
      <dgm:spPr/>
      <dgm:t>
        <a:bodyPr/>
        <a:lstStyle/>
        <a:p>
          <a:endParaRPr lang="en-GB"/>
        </a:p>
      </dgm:t>
    </dgm:pt>
    <dgm:pt modelId="{934A886C-4162-477F-8895-03C0051C7B2B}">
      <dgm:prSet/>
      <dgm:spPr/>
      <dgm:t>
        <a:bodyPr/>
        <a:lstStyle/>
        <a:p>
          <a:r>
            <a:rPr lang="en-GB" dirty="0" smtClean="0"/>
            <a:t>Receive unconditional offer &amp; CAS number </a:t>
          </a:r>
        </a:p>
        <a:p>
          <a:r>
            <a:rPr lang="en-GB" dirty="0" smtClean="0"/>
            <a:t>in two weeks</a:t>
          </a:r>
          <a:endParaRPr lang="en-GB" dirty="0"/>
        </a:p>
      </dgm:t>
    </dgm:pt>
    <dgm:pt modelId="{994C1C74-212D-40A8-943D-B16EE95ADCCC}" type="parTrans" cxnId="{BB75D830-9A5E-4CB8-A213-B8C4F63EC5C7}">
      <dgm:prSet/>
      <dgm:spPr/>
      <dgm:t>
        <a:bodyPr/>
        <a:lstStyle/>
        <a:p>
          <a:endParaRPr lang="en-GB"/>
        </a:p>
      </dgm:t>
    </dgm:pt>
    <dgm:pt modelId="{6C97994E-12CE-49BE-96EE-962A142CBAC3}" type="sibTrans" cxnId="{BB75D830-9A5E-4CB8-A213-B8C4F63EC5C7}">
      <dgm:prSet/>
      <dgm:spPr/>
      <dgm:t>
        <a:bodyPr/>
        <a:lstStyle/>
        <a:p>
          <a:endParaRPr lang="en-GB"/>
        </a:p>
      </dgm:t>
    </dgm:pt>
    <dgm:pt modelId="{C454E866-9378-4E61-B3B8-4F6B5D36C58C}">
      <dgm:prSet/>
      <dgm:spPr/>
      <dgm:t>
        <a:bodyPr/>
        <a:lstStyle/>
        <a:p>
          <a:r>
            <a:rPr lang="en-GB" dirty="0" smtClean="0"/>
            <a:t>Apply for visa</a:t>
          </a:r>
          <a:endParaRPr lang="en-GB" dirty="0"/>
        </a:p>
      </dgm:t>
    </dgm:pt>
    <dgm:pt modelId="{BB7E5977-4752-41EA-A277-3BFDF0529226}" type="parTrans" cxnId="{962151E8-3556-4853-93AE-041E00C13ACC}">
      <dgm:prSet/>
      <dgm:spPr/>
      <dgm:t>
        <a:bodyPr/>
        <a:lstStyle/>
        <a:p>
          <a:endParaRPr lang="en-GB"/>
        </a:p>
      </dgm:t>
    </dgm:pt>
    <dgm:pt modelId="{B92B0E76-20F6-45A6-BE91-5108035C5D72}" type="sibTrans" cxnId="{962151E8-3556-4853-93AE-041E00C13ACC}">
      <dgm:prSet/>
      <dgm:spPr/>
      <dgm:t>
        <a:bodyPr/>
        <a:lstStyle/>
        <a:p>
          <a:endParaRPr lang="en-GB"/>
        </a:p>
      </dgm:t>
    </dgm:pt>
    <dgm:pt modelId="{EC7966D9-FB9C-4B64-B235-1B942C362874}">
      <dgm:prSet/>
      <dgm:spPr/>
      <dgm:t>
        <a:bodyPr/>
        <a:lstStyle/>
        <a:p>
          <a:r>
            <a:rPr lang="en-GB" dirty="0" smtClean="0"/>
            <a:t>Arrive at Surrey to start your programme</a:t>
          </a:r>
          <a:endParaRPr lang="en-GB" dirty="0"/>
        </a:p>
      </dgm:t>
    </dgm:pt>
    <dgm:pt modelId="{4B5C6470-1BFA-4720-BA5C-A7BE550AFFCE}" type="parTrans" cxnId="{6E878A97-9399-4A1E-B886-2CA253EE52F6}">
      <dgm:prSet/>
      <dgm:spPr/>
      <dgm:t>
        <a:bodyPr/>
        <a:lstStyle/>
        <a:p>
          <a:endParaRPr lang="en-GB"/>
        </a:p>
      </dgm:t>
    </dgm:pt>
    <dgm:pt modelId="{3F95BA5B-90DD-469D-BACB-D119CB2CF696}" type="sibTrans" cxnId="{6E878A97-9399-4A1E-B886-2CA253EE52F6}">
      <dgm:prSet/>
      <dgm:spPr/>
      <dgm:t>
        <a:bodyPr/>
        <a:lstStyle/>
        <a:p>
          <a:endParaRPr lang="en-GB"/>
        </a:p>
      </dgm:t>
    </dgm:pt>
    <dgm:pt modelId="{97ED14B8-822A-4F08-B6C5-9EF562080A4F}">
      <dgm:prSet/>
      <dgm:spPr/>
      <dgm:t>
        <a:bodyPr/>
        <a:lstStyle/>
        <a:p>
          <a:r>
            <a:rPr lang="en-GB" dirty="0" smtClean="0"/>
            <a:t>Confirmation by the school</a:t>
          </a:r>
          <a:endParaRPr lang="en-GB" dirty="0"/>
        </a:p>
      </dgm:t>
    </dgm:pt>
    <dgm:pt modelId="{760D38C5-4533-4229-800B-E0A0837F27D0}" type="parTrans" cxnId="{2F0C4203-24F5-4FF5-A4DE-AB422A9BE5BF}">
      <dgm:prSet/>
      <dgm:spPr/>
      <dgm:t>
        <a:bodyPr/>
        <a:lstStyle/>
        <a:p>
          <a:endParaRPr lang="en-GB"/>
        </a:p>
      </dgm:t>
    </dgm:pt>
    <dgm:pt modelId="{AAD7CFB7-195C-44BE-B701-61F00C195FCB}" type="sibTrans" cxnId="{2F0C4203-24F5-4FF5-A4DE-AB422A9BE5BF}">
      <dgm:prSet/>
      <dgm:spPr/>
      <dgm:t>
        <a:bodyPr/>
        <a:lstStyle/>
        <a:p>
          <a:endParaRPr lang="en-GB"/>
        </a:p>
      </dgm:t>
    </dgm:pt>
    <dgm:pt modelId="{4991DDB8-9FF7-4107-8CBF-15AA01DA37F5}" type="pres">
      <dgm:prSet presAssocID="{DCDD6D5B-1170-42C3-9330-F2B56FBFA981}" presName="Name0" presStyleCnt="0">
        <dgm:presLayoutVars>
          <dgm:dir/>
          <dgm:resizeHandles val="exact"/>
        </dgm:presLayoutVars>
      </dgm:prSet>
      <dgm:spPr/>
    </dgm:pt>
    <dgm:pt modelId="{D018ABC2-FA51-47D9-A254-A2BAEBBCEA5D}" type="pres">
      <dgm:prSet presAssocID="{F1A9D578-E92C-4C4D-8B7A-E4FEF8F115E6}" presName="node" presStyleLbl="node1" presStyleIdx="0" presStyleCnt="8">
        <dgm:presLayoutVars>
          <dgm:bulletEnabled val="1"/>
        </dgm:presLayoutVars>
      </dgm:prSet>
      <dgm:spPr/>
      <dgm:t>
        <a:bodyPr/>
        <a:lstStyle/>
        <a:p>
          <a:endParaRPr lang="en-GB"/>
        </a:p>
      </dgm:t>
    </dgm:pt>
    <dgm:pt modelId="{6B9A9998-7A92-43DB-8B1D-7CC7E317E895}" type="pres">
      <dgm:prSet presAssocID="{9EC98BBE-C12C-4B40-9376-3AAD49B10359}" presName="sibTrans" presStyleLbl="sibTrans1D1" presStyleIdx="0" presStyleCnt="7"/>
      <dgm:spPr/>
      <dgm:t>
        <a:bodyPr/>
        <a:lstStyle/>
        <a:p>
          <a:endParaRPr lang="en-GB"/>
        </a:p>
      </dgm:t>
    </dgm:pt>
    <dgm:pt modelId="{81795C23-F2B9-4408-878D-3D6538D98E78}" type="pres">
      <dgm:prSet presAssocID="{9EC98BBE-C12C-4B40-9376-3AAD49B10359}" presName="connectorText" presStyleLbl="sibTrans1D1" presStyleIdx="0" presStyleCnt="7"/>
      <dgm:spPr/>
      <dgm:t>
        <a:bodyPr/>
        <a:lstStyle/>
        <a:p>
          <a:endParaRPr lang="en-GB"/>
        </a:p>
      </dgm:t>
    </dgm:pt>
    <dgm:pt modelId="{30839783-262D-4BDF-B2E5-1382245F56AD}" type="pres">
      <dgm:prSet presAssocID="{97ED14B8-822A-4F08-B6C5-9EF562080A4F}" presName="node" presStyleLbl="node1" presStyleIdx="1" presStyleCnt="8">
        <dgm:presLayoutVars>
          <dgm:bulletEnabled val="1"/>
        </dgm:presLayoutVars>
      </dgm:prSet>
      <dgm:spPr/>
      <dgm:t>
        <a:bodyPr/>
        <a:lstStyle/>
        <a:p>
          <a:endParaRPr lang="en-GB"/>
        </a:p>
      </dgm:t>
    </dgm:pt>
    <dgm:pt modelId="{9E3F1ABD-93B3-4EBD-8775-7F6808B58CC8}" type="pres">
      <dgm:prSet presAssocID="{AAD7CFB7-195C-44BE-B701-61F00C195FCB}" presName="sibTrans" presStyleLbl="sibTrans1D1" presStyleIdx="1" presStyleCnt="7"/>
      <dgm:spPr/>
      <dgm:t>
        <a:bodyPr/>
        <a:lstStyle/>
        <a:p>
          <a:endParaRPr lang="en-GB"/>
        </a:p>
      </dgm:t>
    </dgm:pt>
    <dgm:pt modelId="{E130064B-CB41-43E4-BE3C-2C4CEAB0A21A}" type="pres">
      <dgm:prSet presAssocID="{AAD7CFB7-195C-44BE-B701-61F00C195FCB}" presName="connectorText" presStyleLbl="sibTrans1D1" presStyleIdx="1" presStyleCnt="7"/>
      <dgm:spPr/>
      <dgm:t>
        <a:bodyPr/>
        <a:lstStyle/>
        <a:p>
          <a:endParaRPr lang="en-GB"/>
        </a:p>
      </dgm:t>
    </dgm:pt>
    <dgm:pt modelId="{8ECC9800-29A5-4291-9DA9-4C76EE3E2DFD}" type="pres">
      <dgm:prSet presAssocID="{AA3BEEDF-2D95-4C81-B701-F52C7006E19A}" presName="node" presStyleLbl="node1" presStyleIdx="2" presStyleCnt="8">
        <dgm:presLayoutVars>
          <dgm:bulletEnabled val="1"/>
        </dgm:presLayoutVars>
      </dgm:prSet>
      <dgm:spPr/>
      <dgm:t>
        <a:bodyPr/>
        <a:lstStyle/>
        <a:p>
          <a:endParaRPr lang="en-GB"/>
        </a:p>
      </dgm:t>
    </dgm:pt>
    <dgm:pt modelId="{F16C3F8D-6816-463E-98EA-4FC40162CBB1}" type="pres">
      <dgm:prSet presAssocID="{BD8D4E7B-F131-4E5D-ADFB-771FDDEE2EBB}" presName="sibTrans" presStyleLbl="sibTrans1D1" presStyleIdx="2" presStyleCnt="7"/>
      <dgm:spPr/>
      <dgm:t>
        <a:bodyPr/>
        <a:lstStyle/>
        <a:p>
          <a:endParaRPr lang="en-GB"/>
        </a:p>
      </dgm:t>
    </dgm:pt>
    <dgm:pt modelId="{F6A20170-EA9F-4A72-B400-2E7557933E3D}" type="pres">
      <dgm:prSet presAssocID="{BD8D4E7B-F131-4E5D-ADFB-771FDDEE2EBB}" presName="connectorText" presStyleLbl="sibTrans1D1" presStyleIdx="2" presStyleCnt="7"/>
      <dgm:spPr/>
      <dgm:t>
        <a:bodyPr/>
        <a:lstStyle/>
        <a:p>
          <a:endParaRPr lang="en-GB"/>
        </a:p>
      </dgm:t>
    </dgm:pt>
    <dgm:pt modelId="{3AE70FAC-B083-4E0F-8E06-7844971B58E1}" type="pres">
      <dgm:prSet presAssocID="{810A8EFF-F882-405E-A8BC-D1E8D8D9BC0E}" presName="node" presStyleLbl="node1" presStyleIdx="3" presStyleCnt="8">
        <dgm:presLayoutVars>
          <dgm:bulletEnabled val="1"/>
        </dgm:presLayoutVars>
      </dgm:prSet>
      <dgm:spPr/>
      <dgm:t>
        <a:bodyPr/>
        <a:lstStyle/>
        <a:p>
          <a:endParaRPr lang="en-GB"/>
        </a:p>
      </dgm:t>
    </dgm:pt>
    <dgm:pt modelId="{A89529C2-72EB-4889-A2DB-9D29FE340127}" type="pres">
      <dgm:prSet presAssocID="{6D495CEC-0CE1-48F5-B758-AF0BAFC810AD}" presName="sibTrans" presStyleLbl="sibTrans1D1" presStyleIdx="3" presStyleCnt="7"/>
      <dgm:spPr/>
      <dgm:t>
        <a:bodyPr/>
        <a:lstStyle/>
        <a:p>
          <a:endParaRPr lang="en-GB"/>
        </a:p>
      </dgm:t>
    </dgm:pt>
    <dgm:pt modelId="{3091E159-7923-48F4-8966-5C46D0585EFA}" type="pres">
      <dgm:prSet presAssocID="{6D495CEC-0CE1-48F5-B758-AF0BAFC810AD}" presName="connectorText" presStyleLbl="sibTrans1D1" presStyleIdx="3" presStyleCnt="7"/>
      <dgm:spPr/>
      <dgm:t>
        <a:bodyPr/>
        <a:lstStyle/>
        <a:p>
          <a:endParaRPr lang="en-GB"/>
        </a:p>
      </dgm:t>
    </dgm:pt>
    <dgm:pt modelId="{21FA9D2C-0699-4ED5-869C-4050F569F8CF}" type="pres">
      <dgm:prSet presAssocID="{748E9733-E975-426F-AE81-76803285E0D8}" presName="node" presStyleLbl="node1" presStyleIdx="4" presStyleCnt="8">
        <dgm:presLayoutVars>
          <dgm:bulletEnabled val="1"/>
        </dgm:presLayoutVars>
      </dgm:prSet>
      <dgm:spPr/>
      <dgm:t>
        <a:bodyPr/>
        <a:lstStyle/>
        <a:p>
          <a:endParaRPr lang="en-GB"/>
        </a:p>
      </dgm:t>
    </dgm:pt>
    <dgm:pt modelId="{F4A134D3-F5CA-4FB9-993F-578F6778A135}" type="pres">
      <dgm:prSet presAssocID="{CA2DA0CD-48D8-4F07-AC7D-4001FFA499FA}" presName="sibTrans" presStyleLbl="sibTrans1D1" presStyleIdx="4" presStyleCnt="7"/>
      <dgm:spPr/>
      <dgm:t>
        <a:bodyPr/>
        <a:lstStyle/>
        <a:p>
          <a:endParaRPr lang="en-GB"/>
        </a:p>
      </dgm:t>
    </dgm:pt>
    <dgm:pt modelId="{3B27FC2F-CCC9-4BFB-A2B3-D9E92A986B18}" type="pres">
      <dgm:prSet presAssocID="{CA2DA0CD-48D8-4F07-AC7D-4001FFA499FA}" presName="connectorText" presStyleLbl="sibTrans1D1" presStyleIdx="4" presStyleCnt="7"/>
      <dgm:spPr/>
      <dgm:t>
        <a:bodyPr/>
        <a:lstStyle/>
        <a:p>
          <a:endParaRPr lang="en-GB"/>
        </a:p>
      </dgm:t>
    </dgm:pt>
    <dgm:pt modelId="{0897570F-A541-438D-A40E-573FAE85CE52}" type="pres">
      <dgm:prSet presAssocID="{934A886C-4162-477F-8895-03C0051C7B2B}" presName="node" presStyleLbl="node1" presStyleIdx="5" presStyleCnt="8">
        <dgm:presLayoutVars>
          <dgm:bulletEnabled val="1"/>
        </dgm:presLayoutVars>
      </dgm:prSet>
      <dgm:spPr/>
      <dgm:t>
        <a:bodyPr/>
        <a:lstStyle/>
        <a:p>
          <a:endParaRPr lang="en-GB"/>
        </a:p>
      </dgm:t>
    </dgm:pt>
    <dgm:pt modelId="{B4D5F6F4-B9A1-4FBB-AEB6-0FFDBCDD4F70}" type="pres">
      <dgm:prSet presAssocID="{6C97994E-12CE-49BE-96EE-962A142CBAC3}" presName="sibTrans" presStyleLbl="sibTrans1D1" presStyleIdx="5" presStyleCnt="7"/>
      <dgm:spPr/>
      <dgm:t>
        <a:bodyPr/>
        <a:lstStyle/>
        <a:p>
          <a:endParaRPr lang="en-GB"/>
        </a:p>
      </dgm:t>
    </dgm:pt>
    <dgm:pt modelId="{EFDC4AF6-C4BD-4215-B0B1-51B1EE286F9F}" type="pres">
      <dgm:prSet presAssocID="{6C97994E-12CE-49BE-96EE-962A142CBAC3}" presName="connectorText" presStyleLbl="sibTrans1D1" presStyleIdx="5" presStyleCnt="7"/>
      <dgm:spPr/>
      <dgm:t>
        <a:bodyPr/>
        <a:lstStyle/>
        <a:p>
          <a:endParaRPr lang="en-GB"/>
        </a:p>
      </dgm:t>
    </dgm:pt>
    <dgm:pt modelId="{8A07C317-A38C-4980-BB54-267C1BA8B213}" type="pres">
      <dgm:prSet presAssocID="{C454E866-9378-4E61-B3B8-4F6B5D36C58C}" presName="node" presStyleLbl="node1" presStyleIdx="6" presStyleCnt="8">
        <dgm:presLayoutVars>
          <dgm:bulletEnabled val="1"/>
        </dgm:presLayoutVars>
      </dgm:prSet>
      <dgm:spPr/>
      <dgm:t>
        <a:bodyPr/>
        <a:lstStyle/>
        <a:p>
          <a:endParaRPr lang="en-GB"/>
        </a:p>
      </dgm:t>
    </dgm:pt>
    <dgm:pt modelId="{72711B37-8635-4C82-AC4A-70B719F0CB4B}" type="pres">
      <dgm:prSet presAssocID="{B92B0E76-20F6-45A6-BE91-5108035C5D72}" presName="sibTrans" presStyleLbl="sibTrans1D1" presStyleIdx="6" presStyleCnt="7"/>
      <dgm:spPr/>
      <dgm:t>
        <a:bodyPr/>
        <a:lstStyle/>
        <a:p>
          <a:endParaRPr lang="en-GB"/>
        </a:p>
      </dgm:t>
    </dgm:pt>
    <dgm:pt modelId="{E0FFC954-1587-4C54-81C9-46D80A1CBC4A}" type="pres">
      <dgm:prSet presAssocID="{B92B0E76-20F6-45A6-BE91-5108035C5D72}" presName="connectorText" presStyleLbl="sibTrans1D1" presStyleIdx="6" presStyleCnt="7"/>
      <dgm:spPr/>
      <dgm:t>
        <a:bodyPr/>
        <a:lstStyle/>
        <a:p>
          <a:endParaRPr lang="en-GB"/>
        </a:p>
      </dgm:t>
    </dgm:pt>
    <dgm:pt modelId="{D93A2F33-5AD3-4403-9421-D7FAD0697AEC}" type="pres">
      <dgm:prSet presAssocID="{EC7966D9-FB9C-4B64-B235-1B942C362874}" presName="node" presStyleLbl="node1" presStyleIdx="7" presStyleCnt="8">
        <dgm:presLayoutVars>
          <dgm:bulletEnabled val="1"/>
        </dgm:presLayoutVars>
      </dgm:prSet>
      <dgm:spPr/>
      <dgm:t>
        <a:bodyPr/>
        <a:lstStyle/>
        <a:p>
          <a:endParaRPr lang="en-GB"/>
        </a:p>
      </dgm:t>
    </dgm:pt>
  </dgm:ptLst>
  <dgm:cxnLst>
    <dgm:cxn modelId="{A9E743B9-349F-450B-A948-5E245A79A157}" srcId="{DCDD6D5B-1170-42C3-9330-F2B56FBFA981}" destId="{810A8EFF-F882-405E-A8BC-D1E8D8D9BC0E}" srcOrd="3" destOrd="0" parTransId="{CF9D6B8E-CCD0-4DB3-B120-CF064553B78C}" sibTransId="{6D495CEC-0CE1-48F5-B758-AF0BAFC810AD}"/>
    <dgm:cxn modelId="{74774376-F71D-4604-9B36-2A600BF71682}" type="presOf" srcId="{AAD7CFB7-195C-44BE-B701-61F00C195FCB}" destId="{9E3F1ABD-93B3-4EBD-8775-7F6808B58CC8}" srcOrd="0" destOrd="0" presId="urn:microsoft.com/office/officeart/2005/8/layout/bProcess3"/>
    <dgm:cxn modelId="{C7741277-359F-47D5-9E6B-439C8E401906}" type="presOf" srcId="{BD8D4E7B-F131-4E5D-ADFB-771FDDEE2EBB}" destId="{F6A20170-EA9F-4A72-B400-2E7557933E3D}" srcOrd="1" destOrd="0" presId="urn:microsoft.com/office/officeart/2005/8/layout/bProcess3"/>
    <dgm:cxn modelId="{0473D77D-1F76-4037-BDDA-BC36DF2F07B5}" type="presOf" srcId="{CA2DA0CD-48D8-4F07-AC7D-4001FFA499FA}" destId="{F4A134D3-F5CA-4FB9-993F-578F6778A135}" srcOrd="0" destOrd="0" presId="urn:microsoft.com/office/officeart/2005/8/layout/bProcess3"/>
    <dgm:cxn modelId="{4509D51C-E539-495C-8E5C-91CCE3341F2F}" type="presOf" srcId="{934A886C-4162-477F-8895-03C0051C7B2B}" destId="{0897570F-A541-438D-A40E-573FAE85CE52}" srcOrd="0" destOrd="0" presId="urn:microsoft.com/office/officeart/2005/8/layout/bProcess3"/>
    <dgm:cxn modelId="{E3F1BD92-9100-4767-B82D-1D7734AEFF25}" type="presOf" srcId="{B92B0E76-20F6-45A6-BE91-5108035C5D72}" destId="{E0FFC954-1587-4C54-81C9-46D80A1CBC4A}" srcOrd="1" destOrd="0" presId="urn:microsoft.com/office/officeart/2005/8/layout/bProcess3"/>
    <dgm:cxn modelId="{779AEBDE-D6FC-434F-8000-148AE13E08DC}" type="presOf" srcId="{AA3BEEDF-2D95-4C81-B701-F52C7006E19A}" destId="{8ECC9800-29A5-4291-9DA9-4C76EE3E2DFD}" srcOrd="0" destOrd="0" presId="urn:microsoft.com/office/officeart/2005/8/layout/bProcess3"/>
    <dgm:cxn modelId="{BB75D830-9A5E-4CB8-A213-B8C4F63EC5C7}" srcId="{DCDD6D5B-1170-42C3-9330-F2B56FBFA981}" destId="{934A886C-4162-477F-8895-03C0051C7B2B}" srcOrd="5" destOrd="0" parTransId="{994C1C74-212D-40A8-943D-B16EE95ADCCC}" sibTransId="{6C97994E-12CE-49BE-96EE-962A142CBAC3}"/>
    <dgm:cxn modelId="{000DE091-0B3B-4EA7-9213-5D2F47A8AE08}" type="presOf" srcId="{9EC98BBE-C12C-4B40-9376-3AAD49B10359}" destId="{81795C23-F2B9-4408-878D-3D6538D98E78}" srcOrd="1" destOrd="0" presId="urn:microsoft.com/office/officeart/2005/8/layout/bProcess3"/>
    <dgm:cxn modelId="{962151E8-3556-4853-93AE-041E00C13ACC}" srcId="{DCDD6D5B-1170-42C3-9330-F2B56FBFA981}" destId="{C454E866-9378-4E61-B3B8-4F6B5D36C58C}" srcOrd="6" destOrd="0" parTransId="{BB7E5977-4752-41EA-A277-3BFDF0529226}" sibTransId="{B92B0E76-20F6-45A6-BE91-5108035C5D72}"/>
    <dgm:cxn modelId="{7C8D1DF4-FF2B-44F8-9DCD-29A72796DD86}" srcId="{DCDD6D5B-1170-42C3-9330-F2B56FBFA981}" destId="{AA3BEEDF-2D95-4C81-B701-F52C7006E19A}" srcOrd="2" destOrd="0" parTransId="{7BD0B84E-FB00-4BBA-B2D9-260B2A6CB018}" sibTransId="{BD8D4E7B-F131-4E5D-ADFB-771FDDEE2EBB}"/>
    <dgm:cxn modelId="{6E878A97-9399-4A1E-B886-2CA253EE52F6}" srcId="{DCDD6D5B-1170-42C3-9330-F2B56FBFA981}" destId="{EC7966D9-FB9C-4B64-B235-1B942C362874}" srcOrd="7" destOrd="0" parTransId="{4B5C6470-1BFA-4720-BA5C-A7BE550AFFCE}" sibTransId="{3F95BA5B-90DD-469D-BACB-D119CB2CF696}"/>
    <dgm:cxn modelId="{7F230780-C0F6-4315-B8A8-66149CDFA09A}" type="presOf" srcId="{6D495CEC-0CE1-48F5-B758-AF0BAFC810AD}" destId="{A89529C2-72EB-4889-A2DB-9D29FE340127}" srcOrd="0" destOrd="0" presId="urn:microsoft.com/office/officeart/2005/8/layout/bProcess3"/>
    <dgm:cxn modelId="{1B5DF6A6-4C3B-4901-9382-1A13791B7343}" type="presOf" srcId="{F1A9D578-E92C-4C4D-8B7A-E4FEF8F115E6}" destId="{D018ABC2-FA51-47D9-A254-A2BAEBBCEA5D}" srcOrd="0" destOrd="0" presId="urn:microsoft.com/office/officeart/2005/8/layout/bProcess3"/>
    <dgm:cxn modelId="{7356A730-74D0-4A0E-A674-58B00ECD689E}" srcId="{DCDD6D5B-1170-42C3-9330-F2B56FBFA981}" destId="{F1A9D578-E92C-4C4D-8B7A-E4FEF8F115E6}" srcOrd="0" destOrd="0" parTransId="{A19E3D21-C0AA-466D-9F2A-8AD84BD9963F}" sibTransId="{9EC98BBE-C12C-4B40-9376-3AAD49B10359}"/>
    <dgm:cxn modelId="{AD611485-392B-41E2-B885-AD4FEE600D3C}" type="presOf" srcId="{B92B0E76-20F6-45A6-BE91-5108035C5D72}" destId="{72711B37-8635-4C82-AC4A-70B719F0CB4B}" srcOrd="0" destOrd="0" presId="urn:microsoft.com/office/officeart/2005/8/layout/bProcess3"/>
    <dgm:cxn modelId="{B98F6287-646F-4932-ABE0-2E6C163A0AC6}" type="presOf" srcId="{EC7966D9-FB9C-4B64-B235-1B942C362874}" destId="{D93A2F33-5AD3-4403-9421-D7FAD0697AEC}" srcOrd="0" destOrd="0" presId="urn:microsoft.com/office/officeart/2005/8/layout/bProcess3"/>
    <dgm:cxn modelId="{DF89AB43-F32D-4BB3-B742-D07B66203949}" type="presOf" srcId="{BD8D4E7B-F131-4E5D-ADFB-771FDDEE2EBB}" destId="{F16C3F8D-6816-463E-98EA-4FC40162CBB1}" srcOrd="0" destOrd="0" presId="urn:microsoft.com/office/officeart/2005/8/layout/bProcess3"/>
    <dgm:cxn modelId="{D6D44617-A25F-4BBB-A177-3D760B84429C}" type="presOf" srcId="{9EC98BBE-C12C-4B40-9376-3AAD49B10359}" destId="{6B9A9998-7A92-43DB-8B1D-7CC7E317E895}" srcOrd="0" destOrd="0" presId="urn:microsoft.com/office/officeart/2005/8/layout/bProcess3"/>
    <dgm:cxn modelId="{573B5C9D-F7C0-4F64-B6FE-0203B2EC71D0}" type="presOf" srcId="{C454E866-9378-4E61-B3B8-4F6B5D36C58C}" destId="{8A07C317-A38C-4980-BB54-267C1BA8B213}" srcOrd="0" destOrd="0" presId="urn:microsoft.com/office/officeart/2005/8/layout/bProcess3"/>
    <dgm:cxn modelId="{2A5F440A-17A6-4C89-80D4-54A0597A960A}" type="presOf" srcId="{AAD7CFB7-195C-44BE-B701-61F00C195FCB}" destId="{E130064B-CB41-43E4-BE3C-2C4CEAB0A21A}" srcOrd="1" destOrd="0" presId="urn:microsoft.com/office/officeart/2005/8/layout/bProcess3"/>
    <dgm:cxn modelId="{ABD08A71-A872-4396-9BCA-C616F9EF2A81}" type="presOf" srcId="{DCDD6D5B-1170-42C3-9330-F2B56FBFA981}" destId="{4991DDB8-9FF7-4107-8CBF-15AA01DA37F5}" srcOrd="0" destOrd="0" presId="urn:microsoft.com/office/officeart/2005/8/layout/bProcess3"/>
    <dgm:cxn modelId="{825AFAEA-CEDC-4079-89D0-58A979CD1627}" type="presOf" srcId="{6D495CEC-0CE1-48F5-B758-AF0BAFC810AD}" destId="{3091E159-7923-48F4-8966-5C46D0585EFA}" srcOrd="1" destOrd="0" presId="urn:microsoft.com/office/officeart/2005/8/layout/bProcess3"/>
    <dgm:cxn modelId="{40C72E52-7823-4A07-8387-F39336ED2AC4}" type="presOf" srcId="{6C97994E-12CE-49BE-96EE-962A142CBAC3}" destId="{EFDC4AF6-C4BD-4215-B0B1-51B1EE286F9F}" srcOrd="1" destOrd="0" presId="urn:microsoft.com/office/officeart/2005/8/layout/bProcess3"/>
    <dgm:cxn modelId="{08F25407-368D-4C2F-911C-ACB17F28459C}" type="presOf" srcId="{6C97994E-12CE-49BE-96EE-962A142CBAC3}" destId="{B4D5F6F4-B9A1-4FBB-AEB6-0FFDBCDD4F70}" srcOrd="0" destOrd="0" presId="urn:microsoft.com/office/officeart/2005/8/layout/bProcess3"/>
    <dgm:cxn modelId="{624BEBA1-2D3C-427C-A8D6-E67B4EA6413E}" type="presOf" srcId="{97ED14B8-822A-4F08-B6C5-9EF562080A4F}" destId="{30839783-262D-4BDF-B2E5-1382245F56AD}" srcOrd="0" destOrd="0" presId="urn:microsoft.com/office/officeart/2005/8/layout/bProcess3"/>
    <dgm:cxn modelId="{52EB8562-34C4-46DE-B14E-960264F167C3}" srcId="{DCDD6D5B-1170-42C3-9330-F2B56FBFA981}" destId="{748E9733-E975-426F-AE81-76803285E0D8}" srcOrd="4" destOrd="0" parTransId="{E352E201-1FE5-4E57-98CB-064997192528}" sibTransId="{CA2DA0CD-48D8-4F07-AC7D-4001FFA499FA}"/>
    <dgm:cxn modelId="{3FF382AA-FF8A-4026-9C41-58E5A88B3833}" type="presOf" srcId="{CA2DA0CD-48D8-4F07-AC7D-4001FFA499FA}" destId="{3B27FC2F-CCC9-4BFB-A2B3-D9E92A986B18}" srcOrd="1" destOrd="0" presId="urn:microsoft.com/office/officeart/2005/8/layout/bProcess3"/>
    <dgm:cxn modelId="{2F0C4203-24F5-4FF5-A4DE-AB422A9BE5BF}" srcId="{DCDD6D5B-1170-42C3-9330-F2B56FBFA981}" destId="{97ED14B8-822A-4F08-B6C5-9EF562080A4F}" srcOrd="1" destOrd="0" parTransId="{760D38C5-4533-4229-800B-E0A0837F27D0}" sibTransId="{AAD7CFB7-195C-44BE-B701-61F00C195FCB}"/>
    <dgm:cxn modelId="{A264001D-3489-4F91-9AE4-ED7D7D045AD3}" type="presOf" srcId="{810A8EFF-F882-405E-A8BC-D1E8D8D9BC0E}" destId="{3AE70FAC-B083-4E0F-8E06-7844971B58E1}" srcOrd="0" destOrd="0" presId="urn:microsoft.com/office/officeart/2005/8/layout/bProcess3"/>
    <dgm:cxn modelId="{250699CA-8B90-4BB4-B58E-DC7F2943032C}" type="presOf" srcId="{748E9733-E975-426F-AE81-76803285E0D8}" destId="{21FA9D2C-0699-4ED5-869C-4050F569F8CF}" srcOrd="0" destOrd="0" presId="urn:microsoft.com/office/officeart/2005/8/layout/bProcess3"/>
    <dgm:cxn modelId="{DB8D18D3-BD5C-4030-9ED8-5B883EF224CA}" type="presParOf" srcId="{4991DDB8-9FF7-4107-8CBF-15AA01DA37F5}" destId="{D018ABC2-FA51-47D9-A254-A2BAEBBCEA5D}" srcOrd="0" destOrd="0" presId="urn:microsoft.com/office/officeart/2005/8/layout/bProcess3"/>
    <dgm:cxn modelId="{5C529E5A-79DF-4D8A-9E77-F3F1928DFEF7}" type="presParOf" srcId="{4991DDB8-9FF7-4107-8CBF-15AA01DA37F5}" destId="{6B9A9998-7A92-43DB-8B1D-7CC7E317E895}" srcOrd="1" destOrd="0" presId="urn:microsoft.com/office/officeart/2005/8/layout/bProcess3"/>
    <dgm:cxn modelId="{F85CE66D-285B-441C-85FB-F0B2611AF924}" type="presParOf" srcId="{6B9A9998-7A92-43DB-8B1D-7CC7E317E895}" destId="{81795C23-F2B9-4408-878D-3D6538D98E78}" srcOrd="0" destOrd="0" presId="urn:microsoft.com/office/officeart/2005/8/layout/bProcess3"/>
    <dgm:cxn modelId="{96B30E58-ED18-46C8-9451-3DC3C53E1EC2}" type="presParOf" srcId="{4991DDB8-9FF7-4107-8CBF-15AA01DA37F5}" destId="{30839783-262D-4BDF-B2E5-1382245F56AD}" srcOrd="2" destOrd="0" presId="urn:microsoft.com/office/officeart/2005/8/layout/bProcess3"/>
    <dgm:cxn modelId="{13028D0F-EBD9-4DA6-9D4F-533B40CC3A89}" type="presParOf" srcId="{4991DDB8-9FF7-4107-8CBF-15AA01DA37F5}" destId="{9E3F1ABD-93B3-4EBD-8775-7F6808B58CC8}" srcOrd="3" destOrd="0" presId="urn:microsoft.com/office/officeart/2005/8/layout/bProcess3"/>
    <dgm:cxn modelId="{BF0C380A-941D-4940-A91F-5357AC17FC1F}" type="presParOf" srcId="{9E3F1ABD-93B3-4EBD-8775-7F6808B58CC8}" destId="{E130064B-CB41-43E4-BE3C-2C4CEAB0A21A}" srcOrd="0" destOrd="0" presId="urn:microsoft.com/office/officeart/2005/8/layout/bProcess3"/>
    <dgm:cxn modelId="{57B5AAA2-7581-43C3-8683-A96D452E9521}" type="presParOf" srcId="{4991DDB8-9FF7-4107-8CBF-15AA01DA37F5}" destId="{8ECC9800-29A5-4291-9DA9-4C76EE3E2DFD}" srcOrd="4" destOrd="0" presId="urn:microsoft.com/office/officeart/2005/8/layout/bProcess3"/>
    <dgm:cxn modelId="{2886CA32-2244-41B3-9BF9-2C07437A991C}" type="presParOf" srcId="{4991DDB8-9FF7-4107-8CBF-15AA01DA37F5}" destId="{F16C3F8D-6816-463E-98EA-4FC40162CBB1}" srcOrd="5" destOrd="0" presId="urn:microsoft.com/office/officeart/2005/8/layout/bProcess3"/>
    <dgm:cxn modelId="{31EF1C76-9577-4E86-A93B-8AD59E84E79F}" type="presParOf" srcId="{F16C3F8D-6816-463E-98EA-4FC40162CBB1}" destId="{F6A20170-EA9F-4A72-B400-2E7557933E3D}" srcOrd="0" destOrd="0" presId="urn:microsoft.com/office/officeart/2005/8/layout/bProcess3"/>
    <dgm:cxn modelId="{58FCE9E0-BC53-4EDC-91C7-1CAD5940ED39}" type="presParOf" srcId="{4991DDB8-9FF7-4107-8CBF-15AA01DA37F5}" destId="{3AE70FAC-B083-4E0F-8E06-7844971B58E1}" srcOrd="6" destOrd="0" presId="urn:microsoft.com/office/officeart/2005/8/layout/bProcess3"/>
    <dgm:cxn modelId="{7279FC4E-45E5-459A-B906-9D364A46F0F4}" type="presParOf" srcId="{4991DDB8-9FF7-4107-8CBF-15AA01DA37F5}" destId="{A89529C2-72EB-4889-A2DB-9D29FE340127}" srcOrd="7" destOrd="0" presId="urn:microsoft.com/office/officeart/2005/8/layout/bProcess3"/>
    <dgm:cxn modelId="{7C419BD0-AC58-4E20-9A0E-519129FBEDA9}" type="presParOf" srcId="{A89529C2-72EB-4889-A2DB-9D29FE340127}" destId="{3091E159-7923-48F4-8966-5C46D0585EFA}" srcOrd="0" destOrd="0" presId="urn:microsoft.com/office/officeart/2005/8/layout/bProcess3"/>
    <dgm:cxn modelId="{EF83FB35-18D4-45EF-9A66-EA02BB974130}" type="presParOf" srcId="{4991DDB8-9FF7-4107-8CBF-15AA01DA37F5}" destId="{21FA9D2C-0699-4ED5-869C-4050F569F8CF}" srcOrd="8" destOrd="0" presId="urn:microsoft.com/office/officeart/2005/8/layout/bProcess3"/>
    <dgm:cxn modelId="{A654C323-A136-474E-94C8-C33BFF35B9FB}" type="presParOf" srcId="{4991DDB8-9FF7-4107-8CBF-15AA01DA37F5}" destId="{F4A134D3-F5CA-4FB9-993F-578F6778A135}" srcOrd="9" destOrd="0" presId="urn:microsoft.com/office/officeart/2005/8/layout/bProcess3"/>
    <dgm:cxn modelId="{9ED757A0-4C2D-45F8-8D80-6EF0EEFC9D99}" type="presParOf" srcId="{F4A134D3-F5CA-4FB9-993F-578F6778A135}" destId="{3B27FC2F-CCC9-4BFB-A2B3-D9E92A986B18}" srcOrd="0" destOrd="0" presId="urn:microsoft.com/office/officeart/2005/8/layout/bProcess3"/>
    <dgm:cxn modelId="{64A577D5-E42F-4F79-885E-1CC5BAA8A03F}" type="presParOf" srcId="{4991DDB8-9FF7-4107-8CBF-15AA01DA37F5}" destId="{0897570F-A541-438D-A40E-573FAE85CE52}" srcOrd="10" destOrd="0" presId="urn:microsoft.com/office/officeart/2005/8/layout/bProcess3"/>
    <dgm:cxn modelId="{8261CC08-AFEE-4CB2-A7DD-160C6128D640}" type="presParOf" srcId="{4991DDB8-9FF7-4107-8CBF-15AA01DA37F5}" destId="{B4D5F6F4-B9A1-4FBB-AEB6-0FFDBCDD4F70}" srcOrd="11" destOrd="0" presId="urn:microsoft.com/office/officeart/2005/8/layout/bProcess3"/>
    <dgm:cxn modelId="{844FC1E5-B257-452D-B91A-85EB51630894}" type="presParOf" srcId="{B4D5F6F4-B9A1-4FBB-AEB6-0FFDBCDD4F70}" destId="{EFDC4AF6-C4BD-4215-B0B1-51B1EE286F9F}" srcOrd="0" destOrd="0" presId="urn:microsoft.com/office/officeart/2005/8/layout/bProcess3"/>
    <dgm:cxn modelId="{A23BCD1F-D5FB-4F5E-99D3-B19E2C8FBCE6}" type="presParOf" srcId="{4991DDB8-9FF7-4107-8CBF-15AA01DA37F5}" destId="{8A07C317-A38C-4980-BB54-267C1BA8B213}" srcOrd="12" destOrd="0" presId="urn:microsoft.com/office/officeart/2005/8/layout/bProcess3"/>
    <dgm:cxn modelId="{578878EA-19A2-49F0-B1FB-1112C1A3B682}" type="presParOf" srcId="{4991DDB8-9FF7-4107-8CBF-15AA01DA37F5}" destId="{72711B37-8635-4C82-AC4A-70B719F0CB4B}" srcOrd="13" destOrd="0" presId="urn:microsoft.com/office/officeart/2005/8/layout/bProcess3"/>
    <dgm:cxn modelId="{BC4B13B0-F7C5-4CFE-B8EC-9FA438C24D72}" type="presParOf" srcId="{72711B37-8635-4C82-AC4A-70B719F0CB4B}" destId="{E0FFC954-1587-4C54-81C9-46D80A1CBC4A}" srcOrd="0" destOrd="0" presId="urn:microsoft.com/office/officeart/2005/8/layout/bProcess3"/>
    <dgm:cxn modelId="{910CF11F-545E-41A9-9C84-C05EDA5493DB}" type="presParOf" srcId="{4991DDB8-9FF7-4107-8CBF-15AA01DA37F5}" destId="{D93A2F33-5AD3-4403-9421-D7FAD0697AEC}" srcOrd="14"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9A9998-7A92-43DB-8B1D-7CC7E317E895}">
      <dsp:nvSpPr>
        <dsp:cNvPr id="0" name=""/>
        <dsp:cNvSpPr/>
      </dsp:nvSpPr>
      <dsp:spPr>
        <a:xfrm>
          <a:off x="2507065" y="660794"/>
          <a:ext cx="510463" cy="91440"/>
        </a:xfrm>
        <a:custGeom>
          <a:avLst/>
          <a:gdLst/>
          <a:ahLst/>
          <a:cxnLst/>
          <a:rect l="0" t="0" r="0" b="0"/>
          <a:pathLst>
            <a:path>
              <a:moveTo>
                <a:pt x="0" y="45720"/>
              </a:moveTo>
              <a:lnTo>
                <a:pt x="510463" y="45720"/>
              </a:lnTo>
            </a:path>
          </a:pathLst>
        </a:custGeom>
        <a:noFill/>
        <a:ln w="9525" cap="flat" cmpd="sng" algn="ctr">
          <a:solidFill>
            <a:schemeClr val="accent1">
              <a:hueOff val="0"/>
              <a:satOff val="0"/>
              <a:lumOff val="0"/>
              <a:alphaOff val="0"/>
            </a:schemeClr>
          </a:solidFill>
          <a:prstDash val="solid"/>
          <a:tailEnd type="arrow"/>
        </a:ln>
        <a:effectLst/>
        <a:scene3d>
          <a:camera prst="orthographicFront">
            <a:rot lat="0" lon="0" rev="0"/>
          </a:camera>
          <a:lightRig rig="contrasting" dir="t">
            <a:rot lat="0" lon="0" rev="1200000"/>
          </a:lightRig>
        </a:scene3d>
        <a:sp3d z="-110000"/>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748769" y="703808"/>
        <a:ext cx="27053" cy="5410"/>
      </dsp:txXfrm>
    </dsp:sp>
    <dsp:sp modelId="{D018ABC2-FA51-47D9-A254-A2BAEBBCEA5D}">
      <dsp:nvSpPr>
        <dsp:cNvPr id="0" name=""/>
        <dsp:cNvSpPr/>
      </dsp:nvSpPr>
      <dsp:spPr>
        <a:xfrm>
          <a:off x="156417" y="779"/>
          <a:ext cx="2352447" cy="1411468"/>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kern="1200" dirty="0" smtClean="0"/>
            <a:t>Apply to your school</a:t>
          </a:r>
        </a:p>
      </dsp:txBody>
      <dsp:txXfrm>
        <a:off x="156417" y="779"/>
        <a:ext cx="2352447" cy="1411468"/>
      </dsp:txXfrm>
    </dsp:sp>
    <dsp:sp modelId="{9E3F1ABD-93B3-4EBD-8775-7F6808B58CC8}">
      <dsp:nvSpPr>
        <dsp:cNvPr id="0" name=""/>
        <dsp:cNvSpPr/>
      </dsp:nvSpPr>
      <dsp:spPr>
        <a:xfrm>
          <a:off x="5400575" y="660794"/>
          <a:ext cx="510463" cy="91440"/>
        </a:xfrm>
        <a:custGeom>
          <a:avLst/>
          <a:gdLst/>
          <a:ahLst/>
          <a:cxnLst/>
          <a:rect l="0" t="0" r="0" b="0"/>
          <a:pathLst>
            <a:path>
              <a:moveTo>
                <a:pt x="0" y="45720"/>
              </a:moveTo>
              <a:lnTo>
                <a:pt x="510463" y="45720"/>
              </a:lnTo>
            </a:path>
          </a:pathLst>
        </a:custGeom>
        <a:noFill/>
        <a:ln w="9525" cap="flat" cmpd="sng" algn="ctr">
          <a:solidFill>
            <a:schemeClr val="accent1">
              <a:hueOff val="0"/>
              <a:satOff val="0"/>
              <a:lumOff val="0"/>
              <a:alphaOff val="0"/>
            </a:schemeClr>
          </a:solidFill>
          <a:prstDash val="solid"/>
          <a:tailEnd type="arrow"/>
        </a:ln>
        <a:effectLst/>
        <a:scene3d>
          <a:camera prst="orthographicFront">
            <a:rot lat="0" lon="0" rev="0"/>
          </a:camera>
          <a:lightRig rig="contrasting" dir="t">
            <a:rot lat="0" lon="0" rev="1200000"/>
          </a:lightRig>
        </a:scene3d>
        <a:sp3d z="-110000"/>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5642280" y="703808"/>
        <a:ext cx="27053" cy="5410"/>
      </dsp:txXfrm>
    </dsp:sp>
    <dsp:sp modelId="{30839783-262D-4BDF-B2E5-1382245F56AD}">
      <dsp:nvSpPr>
        <dsp:cNvPr id="0" name=""/>
        <dsp:cNvSpPr/>
      </dsp:nvSpPr>
      <dsp:spPr>
        <a:xfrm>
          <a:off x="3049928" y="779"/>
          <a:ext cx="2352447" cy="1411468"/>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kern="1200" dirty="0" smtClean="0"/>
            <a:t>Confirmation by the school</a:t>
          </a:r>
          <a:endParaRPr lang="en-GB" sz="1400" kern="1200" dirty="0"/>
        </a:p>
      </dsp:txBody>
      <dsp:txXfrm>
        <a:off x="3049928" y="779"/>
        <a:ext cx="2352447" cy="1411468"/>
      </dsp:txXfrm>
    </dsp:sp>
    <dsp:sp modelId="{F16C3F8D-6816-463E-98EA-4FC40162CBB1}">
      <dsp:nvSpPr>
        <dsp:cNvPr id="0" name=""/>
        <dsp:cNvSpPr/>
      </dsp:nvSpPr>
      <dsp:spPr>
        <a:xfrm>
          <a:off x="1332641" y="1410448"/>
          <a:ext cx="5787021" cy="510463"/>
        </a:xfrm>
        <a:custGeom>
          <a:avLst/>
          <a:gdLst/>
          <a:ahLst/>
          <a:cxnLst/>
          <a:rect l="0" t="0" r="0" b="0"/>
          <a:pathLst>
            <a:path>
              <a:moveTo>
                <a:pt x="5787021" y="0"/>
              </a:moveTo>
              <a:lnTo>
                <a:pt x="5787021" y="272331"/>
              </a:lnTo>
              <a:lnTo>
                <a:pt x="0" y="272331"/>
              </a:lnTo>
              <a:lnTo>
                <a:pt x="0" y="510463"/>
              </a:lnTo>
            </a:path>
          </a:pathLst>
        </a:custGeom>
        <a:noFill/>
        <a:ln w="9525" cap="flat" cmpd="sng" algn="ctr">
          <a:solidFill>
            <a:schemeClr val="accent1">
              <a:hueOff val="0"/>
              <a:satOff val="0"/>
              <a:lumOff val="0"/>
              <a:alphaOff val="0"/>
            </a:schemeClr>
          </a:solidFill>
          <a:prstDash val="solid"/>
          <a:tailEnd type="arrow"/>
        </a:ln>
        <a:effectLst/>
        <a:scene3d>
          <a:camera prst="orthographicFront">
            <a:rot lat="0" lon="0" rev="0"/>
          </a:camera>
          <a:lightRig rig="contrasting" dir="t">
            <a:rot lat="0" lon="0" rev="1200000"/>
          </a:lightRig>
        </a:scene3d>
        <a:sp3d z="-110000"/>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4080845" y="1662974"/>
        <a:ext cx="290613" cy="5410"/>
      </dsp:txXfrm>
    </dsp:sp>
    <dsp:sp modelId="{8ECC9800-29A5-4291-9DA9-4C76EE3E2DFD}">
      <dsp:nvSpPr>
        <dsp:cNvPr id="0" name=""/>
        <dsp:cNvSpPr/>
      </dsp:nvSpPr>
      <dsp:spPr>
        <a:xfrm>
          <a:off x="5943438" y="779"/>
          <a:ext cx="2352447" cy="1411468"/>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kern="1200" dirty="0" smtClean="0"/>
            <a:t>Submit Surrey application online by </a:t>
          </a:r>
          <a:r>
            <a:rPr lang="en-GB" sz="1400" kern="1200" dirty="0" smtClean="0"/>
            <a:t>21 </a:t>
          </a:r>
          <a:r>
            <a:rPr lang="en-GB" sz="1400" kern="1200" dirty="0" smtClean="0"/>
            <a:t>Nov.</a:t>
          </a:r>
          <a:endParaRPr lang="en-GB" sz="1400" kern="1200" dirty="0"/>
        </a:p>
      </dsp:txBody>
      <dsp:txXfrm>
        <a:off x="5943438" y="779"/>
        <a:ext cx="2352447" cy="1411468"/>
      </dsp:txXfrm>
    </dsp:sp>
    <dsp:sp modelId="{A89529C2-72EB-4889-A2DB-9D29FE340127}">
      <dsp:nvSpPr>
        <dsp:cNvPr id="0" name=""/>
        <dsp:cNvSpPr/>
      </dsp:nvSpPr>
      <dsp:spPr>
        <a:xfrm>
          <a:off x="2507065" y="2613326"/>
          <a:ext cx="510463" cy="91440"/>
        </a:xfrm>
        <a:custGeom>
          <a:avLst/>
          <a:gdLst/>
          <a:ahLst/>
          <a:cxnLst/>
          <a:rect l="0" t="0" r="0" b="0"/>
          <a:pathLst>
            <a:path>
              <a:moveTo>
                <a:pt x="0" y="45720"/>
              </a:moveTo>
              <a:lnTo>
                <a:pt x="510463" y="45720"/>
              </a:lnTo>
            </a:path>
          </a:pathLst>
        </a:custGeom>
        <a:noFill/>
        <a:ln w="9525" cap="flat" cmpd="sng" algn="ctr">
          <a:solidFill>
            <a:schemeClr val="accent1">
              <a:hueOff val="0"/>
              <a:satOff val="0"/>
              <a:lumOff val="0"/>
              <a:alphaOff val="0"/>
            </a:schemeClr>
          </a:solidFill>
          <a:prstDash val="solid"/>
          <a:tailEnd type="arrow"/>
        </a:ln>
        <a:effectLst/>
        <a:scene3d>
          <a:camera prst="orthographicFront">
            <a:rot lat="0" lon="0" rev="0"/>
          </a:camera>
          <a:lightRig rig="contrasting" dir="t">
            <a:rot lat="0" lon="0" rev="1200000"/>
          </a:lightRig>
        </a:scene3d>
        <a:sp3d z="-110000"/>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748769" y="2656340"/>
        <a:ext cx="27053" cy="5410"/>
      </dsp:txXfrm>
    </dsp:sp>
    <dsp:sp modelId="{3AE70FAC-B083-4E0F-8E06-7844971B58E1}">
      <dsp:nvSpPr>
        <dsp:cNvPr id="0" name=""/>
        <dsp:cNvSpPr/>
      </dsp:nvSpPr>
      <dsp:spPr>
        <a:xfrm>
          <a:off x="156417" y="1953311"/>
          <a:ext cx="2352447" cy="1411468"/>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kern="1200" dirty="0" smtClean="0"/>
            <a:t>Receive an conditional offer</a:t>
          </a:r>
        </a:p>
        <a:p>
          <a:pPr lvl="0" algn="ctr" defTabSz="622300">
            <a:lnSpc>
              <a:spcPct val="90000"/>
            </a:lnSpc>
            <a:spcBef>
              <a:spcPct val="0"/>
            </a:spcBef>
            <a:spcAft>
              <a:spcPct val="35000"/>
            </a:spcAft>
          </a:pPr>
          <a:r>
            <a:rPr lang="en-GB" sz="1400" kern="1200" smtClean="0"/>
            <a:t>by </a:t>
          </a:r>
          <a:r>
            <a:rPr lang="en-GB" sz="1400" kern="1200" smtClean="0"/>
            <a:t>21 </a:t>
          </a:r>
          <a:r>
            <a:rPr lang="en-GB" sz="1400" kern="1200" dirty="0" smtClean="0"/>
            <a:t>Dec. </a:t>
          </a:r>
          <a:endParaRPr lang="en-GB" sz="1400" kern="1200" dirty="0"/>
        </a:p>
      </dsp:txBody>
      <dsp:txXfrm>
        <a:off x="156417" y="1953311"/>
        <a:ext cx="2352447" cy="1411468"/>
      </dsp:txXfrm>
    </dsp:sp>
    <dsp:sp modelId="{F4A134D3-F5CA-4FB9-993F-578F6778A135}">
      <dsp:nvSpPr>
        <dsp:cNvPr id="0" name=""/>
        <dsp:cNvSpPr/>
      </dsp:nvSpPr>
      <dsp:spPr>
        <a:xfrm>
          <a:off x="5400575" y="2613326"/>
          <a:ext cx="510463" cy="91440"/>
        </a:xfrm>
        <a:custGeom>
          <a:avLst/>
          <a:gdLst/>
          <a:ahLst/>
          <a:cxnLst/>
          <a:rect l="0" t="0" r="0" b="0"/>
          <a:pathLst>
            <a:path>
              <a:moveTo>
                <a:pt x="0" y="45720"/>
              </a:moveTo>
              <a:lnTo>
                <a:pt x="510463" y="45720"/>
              </a:lnTo>
            </a:path>
          </a:pathLst>
        </a:custGeom>
        <a:noFill/>
        <a:ln w="9525" cap="flat" cmpd="sng" algn="ctr">
          <a:solidFill>
            <a:schemeClr val="accent1">
              <a:hueOff val="0"/>
              <a:satOff val="0"/>
              <a:lumOff val="0"/>
              <a:alphaOff val="0"/>
            </a:schemeClr>
          </a:solidFill>
          <a:prstDash val="solid"/>
          <a:tailEnd type="arrow"/>
        </a:ln>
        <a:effectLst/>
        <a:scene3d>
          <a:camera prst="orthographicFront">
            <a:rot lat="0" lon="0" rev="0"/>
          </a:camera>
          <a:lightRig rig="contrasting" dir="t">
            <a:rot lat="0" lon="0" rev="1200000"/>
          </a:lightRig>
        </a:scene3d>
        <a:sp3d z="-110000"/>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5642280" y="2656340"/>
        <a:ext cx="27053" cy="5410"/>
      </dsp:txXfrm>
    </dsp:sp>
    <dsp:sp modelId="{21FA9D2C-0699-4ED5-869C-4050F569F8CF}">
      <dsp:nvSpPr>
        <dsp:cNvPr id="0" name=""/>
        <dsp:cNvSpPr/>
      </dsp:nvSpPr>
      <dsp:spPr>
        <a:xfrm>
          <a:off x="3049928" y="1953311"/>
          <a:ext cx="2352447" cy="1411468"/>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kern="1200" dirty="0" smtClean="0"/>
            <a:t>Submit complete documents (IELTS, transcript) &amp; pay deposit (£2000)</a:t>
          </a:r>
        </a:p>
        <a:p>
          <a:pPr lvl="0" algn="ctr" defTabSz="622300">
            <a:lnSpc>
              <a:spcPct val="90000"/>
            </a:lnSpc>
            <a:spcBef>
              <a:spcPct val="0"/>
            </a:spcBef>
            <a:spcAft>
              <a:spcPct val="35000"/>
            </a:spcAft>
          </a:pPr>
          <a:r>
            <a:rPr lang="en-GB" sz="1400" b="1" kern="1200" dirty="0" smtClean="0">
              <a:solidFill>
                <a:schemeClr val="accent3"/>
              </a:solidFill>
            </a:rPr>
            <a:t>As soon as they are available</a:t>
          </a:r>
          <a:endParaRPr lang="en-GB" sz="1400" b="1" kern="1200" dirty="0">
            <a:solidFill>
              <a:schemeClr val="accent3"/>
            </a:solidFill>
          </a:endParaRPr>
        </a:p>
      </dsp:txBody>
      <dsp:txXfrm>
        <a:off x="3049928" y="1953311"/>
        <a:ext cx="2352447" cy="1411468"/>
      </dsp:txXfrm>
    </dsp:sp>
    <dsp:sp modelId="{B4D5F6F4-B9A1-4FBB-AEB6-0FFDBCDD4F70}">
      <dsp:nvSpPr>
        <dsp:cNvPr id="0" name=""/>
        <dsp:cNvSpPr/>
      </dsp:nvSpPr>
      <dsp:spPr>
        <a:xfrm>
          <a:off x="1332641" y="3362980"/>
          <a:ext cx="5787021" cy="510463"/>
        </a:xfrm>
        <a:custGeom>
          <a:avLst/>
          <a:gdLst/>
          <a:ahLst/>
          <a:cxnLst/>
          <a:rect l="0" t="0" r="0" b="0"/>
          <a:pathLst>
            <a:path>
              <a:moveTo>
                <a:pt x="5787021" y="0"/>
              </a:moveTo>
              <a:lnTo>
                <a:pt x="5787021" y="272331"/>
              </a:lnTo>
              <a:lnTo>
                <a:pt x="0" y="272331"/>
              </a:lnTo>
              <a:lnTo>
                <a:pt x="0" y="510463"/>
              </a:lnTo>
            </a:path>
          </a:pathLst>
        </a:custGeom>
        <a:noFill/>
        <a:ln w="9525" cap="flat" cmpd="sng" algn="ctr">
          <a:solidFill>
            <a:schemeClr val="accent1">
              <a:hueOff val="0"/>
              <a:satOff val="0"/>
              <a:lumOff val="0"/>
              <a:alphaOff val="0"/>
            </a:schemeClr>
          </a:solidFill>
          <a:prstDash val="solid"/>
          <a:tailEnd type="arrow"/>
        </a:ln>
        <a:effectLst/>
        <a:scene3d>
          <a:camera prst="orthographicFront">
            <a:rot lat="0" lon="0" rev="0"/>
          </a:camera>
          <a:lightRig rig="contrasting" dir="t">
            <a:rot lat="0" lon="0" rev="1200000"/>
          </a:lightRig>
        </a:scene3d>
        <a:sp3d z="-110000"/>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4080845" y="3615506"/>
        <a:ext cx="290613" cy="5410"/>
      </dsp:txXfrm>
    </dsp:sp>
    <dsp:sp modelId="{0897570F-A541-438D-A40E-573FAE85CE52}">
      <dsp:nvSpPr>
        <dsp:cNvPr id="0" name=""/>
        <dsp:cNvSpPr/>
      </dsp:nvSpPr>
      <dsp:spPr>
        <a:xfrm>
          <a:off x="5943438" y="1953311"/>
          <a:ext cx="2352447" cy="1411468"/>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kern="1200" dirty="0" smtClean="0"/>
            <a:t>Receive unconditional offer &amp; CAS number </a:t>
          </a:r>
        </a:p>
        <a:p>
          <a:pPr lvl="0" algn="ctr" defTabSz="622300">
            <a:lnSpc>
              <a:spcPct val="90000"/>
            </a:lnSpc>
            <a:spcBef>
              <a:spcPct val="0"/>
            </a:spcBef>
            <a:spcAft>
              <a:spcPct val="35000"/>
            </a:spcAft>
          </a:pPr>
          <a:r>
            <a:rPr lang="en-GB" sz="1400" kern="1200" dirty="0" smtClean="0"/>
            <a:t>in two weeks</a:t>
          </a:r>
          <a:endParaRPr lang="en-GB" sz="1400" kern="1200" dirty="0"/>
        </a:p>
      </dsp:txBody>
      <dsp:txXfrm>
        <a:off x="5943438" y="1953311"/>
        <a:ext cx="2352447" cy="1411468"/>
      </dsp:txXfrm>
    </dsp:sp>
    <dsp:sp modelId="{72711B37-8635-4C82-AC4A-70B719F0CB4B}">
      <dsp:nvSpPr>
        <dsp:cNvPr id="0" name=""/>
        <dsp:cNvSpPr/>
      </dsp:nvSpPr>
      <dsp:spPr>
        <a:xfrm>
          <a:off x="2507065" y="4565857"/>
          <a:ext cx="510463" cy="91440"/>
        </a:xfrm>
        <a:custGeom>
          <a:avLst/>
          <a:gdLst/>
          <a:ahLst/>
          <a:cxnLst/>
          <a:rect l="0" t="0" r="0" b="0"/>
          <a:pathLst>
            <a:path>
              <a:moveTo>
                <a:pt x="0" y="45720"/>
              </a:moveTo>
              <a:lnTo>
                <a:pt x="510463" y="45720"/>
              </a:lnTo>
            </a:path>
          </a:pathLst>
        </a:custGeom>
        <a:noFill/>
        <a:ln w="9525" cap="flat" cmpd="sng" algn="ctr">
          <a:solidFill>
            <a:schemeClr val="accent1">
              <a:hueOff val="0"/>
              <a:satOff val="0"/>
              <a:lumOff val="0"/>
              <a:alphaOff val="0"/>
            </a:schemeClr>
          </a:solidFill>
          <a:prstDash val="solid"/>
          <a:tailEnd type="arrow"/>
        </a:ln>
        <a:effectLst/>
        <a:scene3d>
          <a:camera prst="orthographicFront">
            <a:rot lat="0" lon="0" rev="0"/>
          </a:camera>
          <a:lightRig rig="contrasting" dir="t">
            <a:rot lat="0" lon="0" rev="1200000"/>
          </a:lightRig>
        </a:scene3d>
        <a:sp3d z="-110000"/>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748769" y="4608872"/>
        <a:ext cx="27053" cy="5410"/>
      </dsp:txXfrm>
    </dsp:sp>
    <dsp:sp modelId="{8A07C317-A38C-4980-BB54-267C1BA8B213}">
      <dsp:nvSpPr>
        <dsp:cNvPr id="0" name=""/>
        <dsp:cNvSpPr/>
      </dsp:nvSpPr>
      <dsp:spPr>
        <a:xfrm>
          <a:off x="156417" y="3905843"/>
          <a:ext cx="2352447" cy="1411468"/>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kern="1200" dirty="0" smtClean="0"/>
            <a:t>Apply for visa</a:t>
          </a:r>
          <a:endParaRPr lang="en-GB" sz="1400" kern="1200" dirty="0"/>
        </a:p>
      </dsp:txBody>
      <dsp:txXfrm>
        <a:off x="156417" y="3905843"/>
        <a:ext cx="2352447" cy="1411468"/>
      </dsp:txXfrm>
    </dsp:sp>
    <dsp:sp modelId="{D93A2F33-5AD3-4403-9421-D7FAD0697AEC}">
      <dsp:nvSpPr>
        <dsp:cNvPr id="0" name=""/>
        <dsp:cNvSpPr/>
      </dsp:nvSpPr>
      <dsp:spPr>
        <a:xfrm>
          <a:off x="3049928" y="3905843"/>
          <a:ext cx="2352447" cy="1411468"/>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kern="1200" dirty="0" smtClean="0"/>
            <a:t>Arrive at Surrey to start your programme</a:t>
          </a:r>
          <a:endParaRPr lang="en-GB" sz="1400" kern="1200" dirty="0"/>
        </a:p>
      </dsp:txBody>
      <dsp:txXfrm>
        <a:off x="3049928" y="3905843"/>
        <a:ext cx="2352447" cy="1411468"/>
      </dsp:txXfrm>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OfSurrey - Clean White Cov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42054" y="2056267"/>
            <a:ext cx="7700209" cy="1098697"/>
          </a:xfrm>
        </p:spPr>
        <p:txBody>
          <a:bodyPr anchor="b">
            <a:noAutofit/>
          </a:bodyPr>
          <a:lstStyle>
            <a:lvl1pPr algn="ctr">
              <a:defRPr sz="2400" baseline="0"/>
            </a:lvl1pPr>
          </a:lstStyle>
          <a:p>
            <a:r>
              <a:rPr lang="en-GB" dirty="0" smtClean="0"/>
              <a:t>Presentation title goes here</a:t>
            </a:r>
            <a:endParaRPr lang="en-US" dirty="0"/>
          </a:p>
        </p:txBody>
      </p:sp>
      <p:sp>
        <p:nvSpPr>
          <p:cNvPr id="4" name="Slide Number Placeholder 3"/>
          <p:cNvSpPr>
            <a:spLocks noGrp="1"/>
          </p:cNvSpPr>
          <p:nvPr>
            <p:ph type="sldNum" sz="quarter" idx="11"/>
          </p:nvPr>
        </p:nvSpPr>
        <p:spPr/>
        <p:txBody>
          <a:bodyPr/>
          <a:lstStyle>
            <a:lvl1pPr>
              <a:defRPr>
                <a:solidFill>
                  <a:srgbClr val="203D75"/>
                </a:solidFill>
              </a:defRPr>
            </a:lvl1pPr>
          </a:lstStyle>
          <a:p>
            <a:fld id="{C8625EC3-6C33-CC45-91BB-212F920403D2}" type="slidenum">
              <a:rPr lang="en-US" smtClean="0"/>
              <a:pPr/>
              <a:t>‹#›</a:t>
            </a:fld>
            <a:endParaRPr lang="en-US" dirty="0"/>
          </a:p>
        </p:txBody>
      </p:sp>
      <p:cxnSp>
        <p:nvCxnSpPr>
          <p:cNvPr id="5" name="Straight Connector 4"/>
          <p:cNvCxnSpPr/>
          <p:nvPr userDrawn="1"/>
        </p:nvCxnSpPr>
        <p:spPr>
          <a:xfrm>
            <a:off x="-7683" y="3287060"/>
            <a:ext cx="12199684"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pic>
        <p:nvPicPr>
          <p:cNvPr id="9" name="Picture 8" descr="UniversityofSurreyColourPowerpoin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07351" y="230941"/>
            <a:ext cx="2029387" cy="448510"/>
          </a:xfrm>
          <a:prstGeom prst="rect">
            <a:avLst/>
          </a:prstGeom>
        </p:spPr>
      </p:pic>
      <p:sp>
        <p:nvSpPr>
          <p:cNvPr id="10" name="Text Placeholder 9"/>
          <p:cNvSpPr>
            <a:spLocks noGrp="1"/>
          </p:cNvSpPr>
          <p:nvPr>
            <p:ph type="body" sz="quarter" idx="12" hasCustomPrompt="1"/>
          </p:nvPr>
        </p:nvSpPr>
        <p:spPr>
          <a:xfrm>
            <a:off x="2241552" y="3416300"/>
            <a:ext cx="7700433" cy="958850"/>
          </a:xfrm>
        </p:spPr>
        <p:txBody>
          <a:bodyPr/>
          <a:lstStyle>
            <a:lvl1pPr algn="ctr">
              <a:defRPr/>
            </a:lvl1pPr>
          </a:lstStyle>
          <a:p>
            <a:r>
              <a:rPr lang="en-GB" sz="1800" dirty="0" smtClean="0">
                <a:solidFill>
                  <a:srgbClr val="82949D"/>
                </a:solidFill>
              </a:rPr>
              <a:t>Presentation subtitle</a:t>
            </a:r>
            <a:r>
              <a:rPr lang="en-GB" sz="1800" baseline="0" dirty="0" smtClean="0">
                <a:solidFill>
                  <a:srgbClr val="82949D"/>
                </a:solidFill>
              </a:rPr>
              <a:t> / presenter here</a:t>
            </a:r>
            <a:endParaRPr lang="en-US" sz="1800" dirty="0">
              <a:solidFill>
                <a:srgbClr val="82949D"/>
              </a:solidFill>
            </a:endParaRPr>
          </a:p>
        </p:txBody>
      </p:sp>
    </p:spTree>
    <p:extLst>
      <p:ext uri="{BB962C8B-B14F-4D97-AF65-F5344CB8AC3E}">
        <p14:creationId xmlns:p14="http://schemas.microsoft.com/office/powerpoint/2010/main" val="4048565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UniOfSurrey - Clean Dark Green Cover">
    <p:bg>
      <p:bgPr>
        <a:solidFill>
          <a:srgbClr val="18654D"/>
        </a:solidFill>
        <a:effectLst/>
      </p:bgPr>
    </p:bg>
    <p:spTree>
      <p:nvGrpSpPr>
        <p:cNvPr id="1" name=""/>
        <p:cNvGrpSpPr/>
        <p:nvPr/>
      </p:nvGrpSpPr>
      <p:grpSpPr>
        <a:xfrm>
          <a:off x="0" y="0"/>
          <a:ext cx="0" cy="0"/>
          <a:chOff x="0" y="0"/>
          <a:chExt cx="0" cy="0"/>
        </a:xfrm>
      </p:grpSpPr>
      <p:pic>
        <p:nvPicPr>
          <p:cNvPr id="8" name="Picture 7" descr="UniOfSurreyPowerPoint.gif"/>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93914" y="287411"/>
            <a:ext cx="2056263" cy="462600"/>
          </a:xfrm>
          <a:prstGeom prst="rect">
            <a:avLst/>
          </a:prstGeom>
        </p:spPr>
      </p:pic>
      <p:sp>
        <p:nvSpPr>
          <p:cNvPr id="2" name="Title 1"/>
          <p:cNvSpPr>
            <a:spLocks noGrp="1"/>
          </p:cNvSpPr>
          <p:nvPr>
            <p:ph type="title" hasCustomPrompt="1"/>
          </p:nvPr>
        </p:nvSpPr>
        <p:spPr>
          <a:xfrm>
            <a:off x="2242054" y="2056267"/>
            <a:ext cx="7700209" cy="1098697"/>
          </a:xfrm>
        </p:spPr>
        <p:txBody>
          <a:bodyPr anchor="b">
            <a:noAutofit/>
          </a:bodyPr>
          <a:lstStyle>
            <a:lvl1pPr algn="ctr">
              <a:defRPr sz="2400" baseline="0">
                <a:solidFill>
                  <a:srgbClr val="FFFFFF"/>
                </a:solidFill>
              </a:defRPr>
            </a:lvl1pPr>
          </a:lstStyle>
          <a:p>
            <a:r>
              <a:rPr lang="en-GB" dirty="0" smtClean="0"/>
              <a:t>Presentation title goes here</a:t>
            </a:r>
            <a:endParaRPr lang="en-US" dirty="0"/>
          </a:p>
        </p:txBody>
      </p:sp>
      <p:sp>
        <p:nvSpPr>
          <p:cNvPr id="4" name="Slide Number Placeholder 3"/>
          <p:cNvSpPr>
            <a:spLocks noGrp="1"/>
          </p:cNvSpPr>
          <p:nvPr>
            <p:ph type="sldNum" sz="quarter" idx="11"/>
          </p:nvPr>
        </p:nvSpPr>
        <p:spPr/>
        <p:txBody>
          <a:bodyPr/>
          <a:lstStyle/>
          <a:p>
            <a:fld id="{C8625EC3-6C33-CC45-91BB-212F920403D2}" type="slidenum">
              <a:rPr lang="en-US" smtClean="0"/>
              <a:pPr/>
              <a:t>‹#›</a:t>
            </a:fld>
            <a:endParaRPr lang="en-US" dirty="0"/>
          </a:p>
        </p:txBody>
      </p:sp>
      <p:cxnSp>
        <p:nvCxnSpPr>
          <p:cNvPr id="5" name="Straight Connector 4"/>
          <p:cNvCxnSpPr/>
          <p:nvPr userDrawn="1"/>
        </p:nvCxnSpPr>
        <p:spPr>
          <a:xfrm>
            <a:off x="-7683" y="3287060"/>
            <a:ext cx="12199684" cy="0"/>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 Placeholder 13"/>
          <p:cNvSpPr>
            <a:spLocks noGrp="1"/>
          </p:cNvSpPr>
          <p:nvPr>
            <p:ph type="body" sz="quarter" idx="12" hasCustomPrompt="1"/>
          </p:nvPr>
        </p:nvSpPr>
        <p:spPr>
          <a:xfrm>
            <a:off x="2241552" y="3427413"/>
            <a:ext cx="7700433" cy="1119187"/>
          </a:xfrm>
        </p:spPr>
        <p:txBody>
          <a:bodyPr/>
          <a:lstStyle>
            <a:lvl1pPr algn="ctr">
              <a:defRPr>
                <a:solidFill>
                  <a:srgbClr val="FFFFFF"/>
                </a:solidFill>
              </a:defRPr>
            </a:lvl1pPr>
            <a:lvl2pPr algn="ctr">
              <a:defRPr>
                <a:solidFill>
                  <a:srgbClr val="FFFFFF"/>
                </a:solidFill>
              </a:defRPr>
            </a:lvl2pPr>
            <a:lvl3pPr algn="ctr">
              <a:defRPr>
                <a:solidFill>
                  <a:srgbClr val="FFFFFF"/>
                </a:solidFill>
              </a:defRPr>
            </a:lvl3pPr>
            <a:lvl4pPr algn="ctr">
              <a:defRPr>
                <a:solidFill>
                  <a:srgbClr val="FFFFFF"/>
                </a:solidFill>
              </a:defRPr>
            </a:lvl4pPr>
            <a:lvl5pPr algn="ctr">
              <a:defRPr>
                <a:solidFill>
                  <a:srgbClr val="FFFFFF"/>
                </a:solidFill>
              </a:defRPr>
            </a:lvl5pPr>
          </a:lstStyle>
          <a:p>
            <a:pPr lvl="0"/>
            <a:r>
              <a:rPr lang="en-GB" dirty="0" smtClean="0"/>
              <a:t>Presentation subtitle / presenter here</a:t>
            </a:r>
          </a:p>
        </p:txBody>
      </p:sp>
    </p:spTree>
    <p:extLst>
      <p:ext uri="{BB962C8B-B14F-4D97-AF65-F5344CB8AC3E}">
        <p14:creationId xmlns:p14="http://schemas.microsoft.com/office/powerpoint/2010/main" val="41617571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UniOfSurrey - Photo Cover">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42054" y="1300267"/>
            <a:ext cx="7700209" cy="1098697"/>
          </a:xfrm>
          <a:effectLst>
            <a:glow rad="63500">
              <a:schemeClr val="accent1">
                <a:satMod val="175000"/>
                <a:alpha val="40000"/>
              </a:schemeClr>
            </a:glow>
          </a:effectLst>
        </p:spPr>
        <p:txBody>
          <a:bodyPr anchor="b">
            <a:noAutofit/>
          </a:bodyPr>
          <a:lstStyle>
            <a:lvl1pPr algn="ctr">
              <a:defRPr sz="2400" b="0" cap="none" spc="0" baseline="0">
                <a:ln>
                  <a:noFill/>
                </a:ln>
                <a:solidFill>
                  <a:schemeClr val="tx1"/>
                </a:solidFill>
                <a:effectLst/>
              </a:defRPr>
            </a:lvl1pPr>
          </a:lstStyle>
          <a:p>
            <a:r>
              <a:rPr lang="en-GB" dirty="0" smtClean="0"/>
              <a:t>Presentation title goes here</a:t>
            </a:r>
            <a:endParaRPr lang="en-US" dirty="0"/>
          </a:p>
        </p:txBody>
      </p:sp>
      <p:sp>
        <p:nvSpPr>
          <p:cNvPr id="4" name="Slide Number Placeholder 3"/>
          <p:cNvSpPr>
            <a:spLocks noGrp="1"/>
          </p:cNvSpPr>
          <p:nvPr>
            <p:ph type="sldNum" sz="quarter" idx="11"/>
          </p:nvPr>
        </p:nvSpPr>
        <p:spPr/>
        <p:txBody>
          <a:bodyPr/>
          <a:lstStyle/>
          <a:p>
            <a:fld id="{C8625EC3-6C33-CC45-91BB-212F920403D2}" type="slidenum">
              <a:rPr lang="en-US" smtClean="0"/>
              <a:pPr/>
              <a:t>‹#›</a:t>
            </a:fld>
            <a:endParaRPr lang="en-US" dirty="0"/>
          </a:p>
        </p:txBody>
      </p:sp>
      <p:cxnSp>
        <p:nvCxnSpPr>
          <p:cNvPr id="5" name="Straight Connector 4"/>
          <p:cNvCxnSpPr/>
          <p:nvPr userDrawn="1"/>
        </p:nvCxnSpPr>
        <p:spPr>
          <a:xfrm>
            <a:off x="-7683" y="2460500"/>
            <a:ext cx="12199684"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pic>
        <p:nvPicPr>
          <p:cNvPr id="10" name="Picture 9" descr="UniversityofSurreyColourBlue.gi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3914" y="267251"/>
            <a:ext cx="2093140" cy="462600"/>
          </a:xfrm>
          <a:prstGeom prst="rect">
            <a:avLst/>
          </a:prstGeom>
        </p:spPr>
      </p:pic>
      <p:sp>
        <p:nvSpPr>
          <p:cNvPr id="8" name="Text Placeholder 13"/>
          <p:cNvSpPr>
            <a:spLocks noGrp="1"/>
          </p:cNvSpPr>
          <p:nvPr>
            <p:ph type="body" sz="quarter" idx="12" hasCustomPrompt="1"/>
          </p:nvPr>
        </p:nvSpPr>
        <p:spPr>
          <a:xfrm>
            <a:off x="2241552" y="2540374"/>
            <a:ext cx="7700433" cy="1119187"/>
          </a:xfrm>
        </p:spPr>
        <p:txBody>
          <a:bodyPr/>
          <a:lstStyle>
            <a:lvl1pPr algn="ctr">
              <a:defRPr>
                <a:solidFill>
                  <a:srgbClr val="203D75"/>
                </a:solidFill>
              </a:defRPr>
            </a:lvl1pPr>
            <a:lvl2pPr algn="ctr">
              <a:defRPr>
                <a:solidFill>
                  <a:srgbClr val="FFFFFF"/>
                </a:solidFill>
              </a:defRPr>
            </a:lvl2pPr>
            <a:lvl3pPr algn="ctr">
              <a:defRPr>
                <a:solidFill>
                  <a:srgbClr val="FFFFFF"/>
                </a:solidFill>
              </a:defRPr>
            </a:lvl3pPr>
            <a:lvl4pPr algn="ctr">
              <a:defRPr>
                <a:solidFill>
                  <a:srgbClr val="FFFFFF"/>
                </a:solidFill>
              </a:defRPr>
            </a:lvl4pPr>
            <a:lvl5pPr algn="ctr">
              <a:defRPr>
                <a:solidFill>
                  <a:srgbClr val="FFFFFF"/>
                </a:solidFill>
              </a:defRPr>
            </a:lvl5pPr>
          </a:lstStyle>
          <a:p>
            <a:pPr lvl="0"/>
            <a:r>
              <a:rPr lang="en-GB" dirty="0" smtClean="0"/>
              <a:t>Presentation subtitle / presenter here</a:t>
            </a:r>
          </a:p>
        </p:txBody>
      </p:sp>
    </p:spTree>
    <p:extLst>
      <p:ext uri="{BB962C8B-B14F-4D97-AF65-F5344CB8AC3E}">
        <p14:creationId xmlns:p14="http://schemas.microsoft.com/office/powerpoint/2010/main" val="41163457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niOfSurrey - Photo Cover Blur">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C8625EC3-6C33-CC45-91BB-212F920403D2}" type="slidenum">
              <a:rPr lang="en-US" smtClean="0"/>
              <a:pPr/>
              <a:t>‹#›</a:t>
            </a:fld>
            <a:endParaRPr lang="en-US" dirty="0"/>
          </a:p>
        </p:txBody>
      </p:sp>
      <p:cxnSp>
        <p:nvCxnSpPr>
          <p:cNvPr id="5" name="Straight Connector 4"/>
          <p:cNvCxnSpPr/>
          <p:nvPr userDrawn="1"/>
        </p:nvCxnSpPr>
        <p:spPr>
          <a:xfrm>
            <a:off x="-7683" y="948500"/>
            <a:ext cx="12199684"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pic>
        <p:nvPicPr>
          <p:cNvPr id="10" name="Picture 9" descr="UniversityofSurreyColourBlue.gi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83914" y="267251"/>
            <a:ext cx="2093140" cy="462600"/>
          </a:xfrm>
          <a:prstGeom prst="rect">
            <a:avLst/>
          </a:prstGeom>
        </p:spPr>
      </p:pic>
    </p:spTree>
    <p:extLst>
      <p:ext uri="{BB962C8B-B14F-4D97-AF65-F5344CB8AC3E}">
        <p14:creationId xmlns:p14="http://schemas.microsoft.com/office/powerpoint/2010/main" val="5616101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UniOfSurrey - Photo Dark Cover">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descr="OpeningSlideBrand.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10" y="0"/>
            <a:ext cx="12192001" cy="6858000"/>
          </a:xfrm>
          <a:prstGeom prst="rect">
            <a:avLst/>
          </a:prstGeom>
        </p:spPr>
      </p:pic>
      <p:sp>
        <p:nvSpPr>
          <p:cNvPr id="2" name="Title 1"/>
          <p:cNvSpPr>
            <a:spLocks noGrp="1"/>
          </p:cNvSpPr>
          <p:nvPr>
            <p:ph type="title" hasCustomPrompt="1"/>
          </p:nvPr>
        </p:nvSpPr>
        <p:spPr>
          <a:xfrm>
            <a:off x="2242054" y="1300267"/>
            <a:ext cx="7700209" cy="1098697"/>
          </a:xfrm>
        </p:spPr>
        <p:txBody>
          <a:bodyPr anchor="b">
            <a:noAutofit/>
          </a:bodyPr>
          <a:lstStyle>
            <a:lvl1pPr algn="ctr">
              <a:defRPr sz="2400" baseline="0">
                <a:solidFill>
                  <a:schemeClr val="bg1"/>
                </a:solidFill>
                <a:effectLst>
                  <a:outerShdw blurRad="50800" dist="38100" dir="8100000" algn="tr" rotWithShape="0">
                    <a:prstClr val="black">
                      <a:alpha val="40000"/>
                    </a:prstClr>
                  </a:outerShdw>
                </a:effectLst>
              </a:defRPr>
            </a:lvl1pPr>
          </a:lstStyle>
          <a:p>
            <a:r>
              <a:rPr lang="en-US" sz="2400" dirty="0" smtClean="0">
                <a:ln w="18415" cmpd="sng">
                  <a:solidFill>
                    <a:schemeClr val="bg1"/>
                  </a:solidFill>
                  <a:prstDash val="solid"/>
                </a:ln>
                <a:solidFill>
                  <a:srgbClr val="FFFFFF"/>
                </a:solidFill>
                <a:effectLst>
                  <a:outerShdw blurRad="63500" dir="3600000" algn="tl" rotWithShape="0">
                    <a:srgbClr val="000000">
                      <a:alpha val="92000"/>
                    </a:srgbClr>
                  </a:outerShdw>
                </a:effectLst>
                <a:latin typeface="Georgia"/>
                <a:cs typeface="Georgia"/>
              </a:rPr>
              <a:t>Title of the presentation goes here</a:t>
            </a:r>
            <a:endParaRPr lang="en-US" dirty="0"/>
          </a:p>
        </p:txBody>
      </p:sp>
      <p:sp>
        <p:nvSpPr>
          <p:cNvPr id="4" name="Slide Number Placeholder 3"/>
          <p:cNvSpPr>
            <a:spLocks noGrp="1"/>
          </p:cNvSpPr>
          <p:nvPr>
            <p:ph type="sldNum" sz="quarter" idx="11"/>
          </p:nvPr>
        </p:nvSpPr>
        <p:spPr/>
        <p:txBody>
          <a:bodyPr/>
          <a:lstStyle/>
          <a:p>
            <a:fld id="{C8625EC3-6C33-CC45-91BB-212F920403D2}" type="slidenum">
              <a:rPr lang="en-US" smtClean="0"/>
              <a:pPr/>
              <a:t>‹#›</a:t>
            </a:fld>
            <a:endParaRPr lang="en-US" dirty="0"/>
          </a:p>
        </p:txBody>
      </p:sp>
      <p:cxnSp>
        <p:nvCxnSpPr>
          <p:cNvPr id="5" name="Straight Connector 4"/>
          <p:cNvCxnSpPr/>
          <p:nvPr userDrawn="1"/>
        </p:nvCxnSpPr>
        <p:spPr>
          <a:xfrm>
            <a:off x="-7683" y="2460500"/>
            <a:ext cx="12199684" cy="0"/>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 Placeholder 13"/>
          <p:cNvSpPr>
            <a:spLocks noGrp="1"/>
          </p:cNvSpPr>
          <p:nvPr>
            <p:ph type="body" sz="quarter" idx="12" hasCustomPrompt="1"/>
          </p:nvPr>
        </p:nvSpPr>
        <p:spPr>
          <a:xfrm>
            <a:off x="2241552" y="2540374"/>
            <a:ext cx="7700433" cy="1119187"/>
          </a:xfrm>
        </p:spPr>
        <p:txBody>
          <a:bodyPr/>
          <a:lstStyle>
            <a:lvl1pPr algn="ctr">
              <a:defRPr>
                <a:solidFill>
                  <a:srgbClr val="FFFFFF"/>
                </a:solidFill>
              </a:defRPr>
            </a:lvl1pPr>
            <a:lvl2pPr algn="ctr">
              <a:defRPr>
                <a:solidFill>
                  <a:srgbClr val="FFFFFF"/>
                </a:solidFill>
              </a:defRPr>
            </a:lvl2pPr>
            <a:lvl3pPr algn="ctr">
              <a:defRPr>
                <a:solidFill>
                  <a:srgbClr val="FFFFFF"/>
                </a:solidFill>
              </a:defRPr>
            </a:lvl3pPr>
            <a:lvl4pPr algn="ctr">
              <a:defRPr>
                <a:solidFill>
                  <a:srgbClr val="FFFFFF"/>
                </a:solidFill>
              </a:defRPr>
            </a:lvl4pPr>
            <a:lvl5pPr algn="ctr">
              <a:defRPr>
                <a:solidFill>
                  <a:srgbClr val="FFFFFF"/>
                </a:solidFill>
              </a:defRPr>
            </a:lvl5pPr>
          </a:lstStyle>
          <a:p>
            <a:pPr lvl="0"/>
            <a:r>
              <a:rPr lang="en-GB" dirty="0" smtClean="0"/>
              <a:t>Presentation subtitle / presenter here</a:t>
            </a:r>
          </a:p>
        </p:txBody>
      </p:sp>
    </p:spTree>
    <p:extLst>
      <p:ext uri="{BB962C8B-B14F-4D97-AF65-F5344CB8AC3E}">
        <p14:creationId xmlns:p14="http://schemas.microsoft.com/office/powerpoint/2010/main" val="33779403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UniOfSurrey - Photo Dark Blur">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C8625EC3-6C33-CC45-91BB-212F920403D2}" type="slidenum">
              <a:rPr lang="en-US" smtClean="0"/>
              <a:pPr/>
              <a:t>‹#›</a:t>
            </a:fld>
            <a:endParaRPr lang="en-US" dirty="0"/>
          </a:p>
        </p:txBody>
      </p:sp>
      <p:cxnSp>
        <p:nvCxnSpPr>
          <p:cNvPr id="5" name="Straight Connector 4"/>
          <p:cNvCxnSpPr/>
          <p:nvPr userDrawn="1"/>
        </p:nvCxnSpPr>
        <p:spPr>
          <a:xfrm>
            <a:off x="5755" y="918300"/>
            <a:ext cx="12199684" cy="0"/>
          </a:xfrm>
          <a:prstGeom prst="line">
            <a:avLst/>
          </a:prstGeom>
          <a:ln w="12700" cmpd="sng">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70099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UniOfSurrey - Photo Quote">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C8625EC3-6C33-CC45-91BB-212F920403D2}" type="slidenum">
              <a:rPr lang="en-US" smtClean="0"/>
              <a:pPr/>
              <a:t>‹#›</a:t>
            </a:fld>
            <a:endParaRPr lang="en-US" dirty="0"/>
          </a:p>
        </p:txBody>
      </p:sp>
      <p:sp>
        <p:nvSpPr>
          <p:cNvPr id="6" name="TextBox 5"/>
          <p:cNvSpPr txBox="1"/>
          <p:nvPr userDrawn="1"/>
        </p:nvSpPr>
        <p:spPr>
          <a:xfrm>
            <a:off x="622023" y="2665963"/>
            <a:ext cx="11127224" cy="646331"/>
          </a:xfrm>
          <a:prstGeom prst="rect">
            <a:avLst/>
          </a:prstGeom>
          <a:noFill/>
        </p:spPr>
        <p:txBody>
          <a:bodyPr wrap="square" rtlCol="0">
            <a:spAutoFit/>
          </a:bodyPr>
          <a:lstStyle/>
          <a:p>
            <a:pPr algn="ctr" defTabSz="457200"/>
            <a:r>
              <a:rPr lang="en-US" sz="3600" dirty="0">
                <a:solidFill>
                  <a:srgbClr val="FFFFFF"/>
                </a:solidFill>
                <a:latin typeface="Georgia"/>
                <a:cs typeface="Georgia"/>
              </a:rPr>
              <a:t>‘This is a space for a large format </a:t>
            </a:r>
            <a:r>
              <a:rPr lang="en-US" sz="3600" dirty="0" err="1">
                <a:solidFill>
                  <a:srgbClr val="FFFFFF"/>
                </a:solidFill>
                <a:latin typeface="Georgia"/>
                <a:cs typeface="Georgia"/>
              </a:rPr>
              <a:t>qoute</a:t>
            </a:r>
            <a:r>
              <a:rPr lang="en-US" sz="3600" dirty="0">
                <a:solidFill>
                  <a:srgbClr val="FFFFFF"/>
                </a:solidFill>
                <a:latin typeface="Georgia"/>
                <a:cs typeface="Georgia"/>
              </a:rPr>
              <a:t>’</a:t>
            </a:r>
          </a:p>
        </p:txBody>
      </p:sp>
      <p:cxnSp>
        <p:nvCxnSpPr>
          <p:cNvPr id="7" name="Straight Connector 6"/>
          <p:cNvCxnSpPr/>
          <p:nvPr userDrawn="1"/>
        </p:nvCxnSpPr>
        <p:spPr>
          <a:xfrm>
            <a:off x="-28949" y="3995248"/>
            <a:ext cx="12192000" cy="0"/>
          </a:xfrm>
          <a:prstGeom prst="line">
            <a:avLst/>
          </a:prstGeom>
          <a:ln w="12700" cmpd="sng">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8" name="Subtitle 2"/>
          <p:cNvSpPr>
            <a:spLocks noGrp="1"/>
          </p:cNvSpPr>
          <p:nvPr>
            <p:ph type="subTitle" idx="1" hasCustomPrompt="1"/>
          </p:nvPr>
        </p:nvSpPr>
        <p:spPr>
          <a:xfrm>
            <a:off x="1975832" y="4227169"/>
            <a:ext cx="8534400" cy="392746"/>
          </a:xfrm>
        </p:spPr>
        <p:txBody>
          <a:bodyPr>
            <a:normAutofit/>
          </a:bodyPr>
          <a:lstStyle>
            <a:lvl1pPr algn="ctr">
              <a:defRPr baseline="0"/>
            </a:lvl1pPr>
          </a:lstStyle>
          <a:p>
            <a:r>
              <a:rPr lang="en-US" sz="1500" dirty="0" smtClean="0">
                <a:solidFill>
                  <a:srgbClr val="FFFFFF"/>
                </a:solidFill>
                <a:latin typeface="Georgia"/>
                <a:cs typeface="Georgia"/>
              </a:rPr>
              <a:t>Attribute the quote here. </a:t>
            </a:r>
          </a:p>
        </p:txBody>
      </p:sp>
    </p:spTree>
    <p:extLst>
      <p:ext uri="{BB962C8B-B14F-4D97-AF65-F5344CB8AC3E}">
        <p14:creationId xmlns:p14="http://schemas.microsoft.com/office/powerpoint/2010/main" val="11095921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UniOfSurrey - Standard Slide with Image Right">
    <p:spTree>
      <p:nvGrpSpPr>
        <p:cNvPr id="1" name=""/>
        <p:cNvGrpSpPr/>
        <p:nvPr/>
      </p:nvGrpSpPr>
      <p:grpSpPr>
        <a:xfrm>
          <a:off x="0" y="0"/>
          <a:ext cx="0" cy="0"/>
          <a:chOff x="0" y="0"/>
          <a:chExt cx="0" cy="0"/>
        </a:xfrm>
      </p:grpSpPr>
      <p:sp>
        <p:nvSpPr>
          <p:cNvPr id="11" name="Rectangle 10"/>
          <p:cNvSpPr/>
          <p:nvPr userDrawn="1"/>
        </p:nvSpPr>
        <p:spPr>
          <a:xfrm>
            <a:off x="0" y="6575393"/>
            <a:ext cx="12192000" cy="282607"/>
          </a:xfrm>
          <a:prstGeom prst="rect">
            <a:avLst/>
          </a:prstGeom>
          <a:solidFill>
            <a:srgbClr val="203D75"/>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a:solidFill>
                <a:srgbClr val="FFFFFF"/>
              </a:solidFill>
            </a:endParaRPr>
          </a:p>
        </p:txBody>
      </p:sp>
      <p:sp>
        <p:nvSpPr>
          <p:cNvPr id="2" name="Title 1"/>
          <p:cNvSpPr>
            <a:spLocks noGrp="1"/>
          </p:cNvSpPr>
          <p:nvPr>
            <p:ph type="title" hasCustomPrompt="1"/>
          </p:nvPr>
        </p:nvSpPr>
        <p:spPr/>
        <p:txBody>
          <a:bodyPr/>
          <a:lstStyle/>
          <a:p>
            <a:r>
              <a:rPr lang="en-GB" dirty="0" smtClean="0"/>
              <a:t>Headline title goes here</a:t>
            </a:r>
            <a:endParaRPr lang="en-US" dirty="0"/>
          </a:p>
        </p:txBody>
      </p:sp>
      <p:sp>
        <p:nvSpPr>
          <p:cNvPr id="3" name="Content Placeholder 2"/>
          <p:cNvSpPr>
            <a:spLocks noGrp="1"/>
          </p:cNvSpPr>
          <p:nvPr>
            <p:ph idx="1"/>
          </p:nvPr>
        </p:nvSpPr>
        <p:spPr>
          <a:xfrm>
            <a:off x="609600" y="1600201"/>
            <a:ext cx="6010571" cy="4525963"/>
          </a:xfrm>
          <a:prstGeom prst="rect">
            <a:avLst/>
          </a:prstGeom>
        </p:spPr>
        <p:txBody>
          <a:bodyPr>
            <a:normAutofit/>
          </a:bodyPr>
          <a:lstStyle>
            <a:lvl1pPr>
              <a:defRPr sz="1800">
                <a:solidFill>
                  <a:schemeClr val="tx1">
                    <a:lumMod val="50000"/>
                  </a:schemeClr>
                </a:solidFill>
                <a:latin typeface="Arial"/>
                <a:cs typeface="Arial"/>
              </a:defRPr>
            </a:lvl1pPr>
            <a:lvl2pPr>
              <a:defRPr sz="1800">
                <a:solidFill>
                  <a:srgbClr val="203D75"/>
                </a:solidFill>
                <a:latin typeface="Arial"/>
                <a:cs typeface="Arial"/>
              </a:defRPr>
            </a:lvl2pPr>
            <a:lvl3pPr>
              <a:defRPr sz="1800">
                <a:solidFill>
                  <a:srgbClr val="556169"/>
                </a:solidFill>
                <a:latin typeface="Arial"/>
                <a:cs typeface="Arial"/>
              </a:defRPr>
            </a:lvl3pPr>
            <a:lvl4pPr>
              <a:defRPr sz="1800">
                <a:solidFill>
                  <a:srgbClr val="006AA0"/>
                </a:solidFill>
                <a:latin typeface="Arial"/>
                <a:cs typeface="Arial"/>
              </a:defRPr>
            </a:lvl4pPr>
            <a:lvl5pPr>
              <a:defRPr sz="1800">
                <a:solidFill>
                  <a:srgbClr val="556169"/>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p>
            <a:fld id="{C8625EC3-6C33-CC45-91BB-212F920403D2}" type="slidenum">
              <a:rPr lang="en-US" smtClean="0"/>
              <a:pPr/>
              <a:t>‹#›</a:t>
            </a:fld>
            <a:endParaRPr lang="en-US"/>
          </a:p>
        </p:txBody>
      </p:sp>
      <p:sp>
        <p:nvSpPr>
          <p:cNvPr id="10" name="Text Placeholder 9"/>
          <p:cNvSpPr>
            <a:spLocks noGrp="1"/>
          </p:cNvSpPr>
          <p:nvPr>
            <p:ph type="body" sz="quarter" idx="13" hasCustomPrompt="1"/>
          </p:nvPr>
        </p:nvSpPr>
        <p:spPr>
          <a:xfrm>
            <a:off x="609600" y="936626"/>
            <a:ext cx="11095256" cy="384175"/>
          </a:xfrm>
          <a:prstGeom prst="rect">
            <a:avLst/>
          </a:prstGeom>
        </p:spPr>
        <p:txBody>
          <a:bodyPr>
            <a:normAutofit/>
          </a:bodyPr>
          <a:lstStyle>
            <a:lvl1pPr marL="0" indent="0">
              <a:buNone/>
              <a:defRPr sz="1600" baseline="0">
                <a:solidFill>
                  <a:srgbClr val="556169"/>
                </a:solidFill>
                <a:latin typeface="Georgia"/>
                <a:cs typeface="Georgia"/>
              </a:defRPr>
            </a:lvl1pPr>
          </a:lstStyle>
          <a:p>
            <a:pPr lvl="0"/>
            <a:r>
              <a:rPr lang="en-US" dirty="0" smtClean="0"/>
              <a:t>Sub line / Content Title goes here</a:t>
            </a:r>
            <a:endParaRPr lang="en-US" dirty="0"/>
          </a:p>
        </p:txBody>
      </p:sp>
      <p:cxnSp>
        <p:nvCxnSpPr>
          <p:cNvPr id="12" name="Straight Connector 11"/>
          <p:cNvCxnSpPr/>
          <p:nvPr userDrawn="1"/>
        </p:nvCxnSpPr>
        <p:spPr>
          <a:xfrm>
            <a:off x="0" y="878002"/>
            <a:ext cx="12240000"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pic>
        <p:nvPicPr>
          <p:cNvPr id="13" name="Picture 12" descr="UniversityofSurreyColourPowerpoin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07351" y="230941"/>
            <a:ext cx="2029387" cy="448510"/>
          </a:xfrm>
          <a:prstGeom prst="rect">
            <a:avLst/>
          </a:prstGeom>
        </p:spPr>
      </p:pic>
      <p:sp>
        <p:nvSpPr>
          <p:cNvPr id="7" name="Picture Placeholder 6"/>
          <p:cNvSpPr>
            <a:spLocks noGrp="1"/>
          </p:cNvSpPr>
          <p:nvPr>
            <p:ph type="pic" sz="quarter" idx="14" hasCustomPrompt="1"/>
          </p:nvPr>
        </p:nvSpPr>
        <p:spPr>
          <a:xfrm>
            <a:off x="6826251" y="1600201"/>
            <a:ext cx="4910667" cy="4525963"/>
          </a:xfrm>
        </p:spPr>
        <p:txBody>
          <a:bodyPr>
            <a:normAutofit/>
          </a:bodyPr>
          <a:lstStyle>
            <a:lvl1pPr>
              <a:defRPr sz="2000"/>
            </a:lvl1pPr>
          </a:lstStyle>
          <a:p>
            <a:r>
              <a:rPr lang="en-US" dirty="0" smtClean="0"/>
              <a:t>Drop picture here</a:t>
            </a:r>
            <a:endParaRPr lang="en-US" dirty="0"/>
          </a:p>
        </p:txBody>
      </p:sp>
    </p:spTree>
    <p:extLst>
      <p:ext uri="{BB962C8B-B14F-4D97-AF65-F5344CB8AC3E}">
        <p14:creationId xmlns:p14="http://schemas.microsoft.com/office/powerpoint/2010/main" val="8133244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UniOfSurrey - Standard Slide with 3 Image Right">
    <p:spTree>
      <p:nvGrpSpPr>
        <p:cNvPr id="1" name=""/>
        <p:cNvGrpSpPr/>
        <p:nvPr/>
      </p:nvGrpSpPr>
      <p:grpSpPr>
        <a:xfrm>
          <a:off x="0" y="0"/>
          <a:ext cx="0" cy="0"/>
          <a:chOff x="0" y="0"/>
          <a:chExt cx="0" cy="0"/>
        </a:xfrm>
      </p:grpSpPr>
      <p:sp>
        <p:nvSpPr>
          <p:cNvPr id="11" name="Rectangle 10"/>
          <p:cNvSpPr/>
          <p:nvPr userDrawn="1"/>
        </p:nvSpPr>
        <p:spPr>
          <a:xfrm>
            <a:off x="0" y="6575393"/>
            <a:ext cx="12192000" cy="282607"/>
          </a:xfrm>
          <a:prstGeom prst="rect">
            <a:avLst/>
          </a:prstGeom>
          <a:solidFill>
            <a:srgbClr val="203D75"/>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a:solidFill>
                <a:srgbClr val="FFFFFF"/>
              </a:solidFill>
            </a:endParaRPr>
          </a:p>
        </p:txBody>
      </p:sp>
      <p:sp>
        <p:nvSpPr>
          <p:cNvPr id="2" name="Title 1"/>
          <p:cNvSpPr>
            <a:spLocks noGrp="1"/>
          </p:cNvSpPr>
          <p:nvPr>
            <p:ph type="title" hasCustomPrompt="1"/>
          </p:nvPr>
        </p:nvSpPr>
        <p:spPr/>
        <p:txBody>
          <a:bodyPr/>
          <a:lstStyle/>
          <a:p>
            <a:r>
              <a:rPr lang="en-GB" dirty="0" smtClean="0"/>
              <a:t>Headline title goes here</a:t>
            </a:r>
            <a:endParaRPr lang="en-US" dirty="0"/>
          </a:p>
        </p:txBody>
      </p:sp>
      <p:sp>
        <p:nvSpPr>
          <p:cNvPr id="3" name="Content Placeholder 2"/>
          <p:cNvSpPr>
            <a:spLocks noGrp="1"/>
          </p:cNvSpPr>
          <p:nvPr>
            <p:ph idx="1"/>
          </p:nvPr>
        </p:nvSpPr>
        <p:spPr>
          <a:xfrm>
            <a:off x="609600" y="1600201"/>
            <a:ext cx="6010571" cy="4525963"/>
          </a:xfrm>
          <a:prstGeom prst="rect">
            <a:avLst/>
          </a:prstGeom>
        </p:spPr>
        <p:txBody>
          <a:bodyPr>
            <a:normAutofit/>
          </a:bodyPr>
          <a:lstStyle>
            <a:lvl1pPr>
              <a:defRPr sz="1800">
                <a:solidFill>
                  <a:schemeClr val="tx1">
                    <a:lumMod val="50000"/>
                  </a:schemeClr>
                </a:solidFill>
                <a:latin typeface="Arial"/>
                <a:cs typeface="Arial"/>
              </a:defRPr>
            </a:lvl1pPr>
            <a:lvl2pPr>
              <a:defRPr sz="1800">
                <a:solidFill>
                  <a:srgbClr val="203D75"/>
                </a:solidFill>
                <a:latin typeface="Arial"/>
                <a:cs typeface="Arial"/>
              </a:defRPr>
            </a:lvl2pPr>
            <a:lvl3pPr>
              <a:defRPr sz="1800">
                <a:solidFill>
                  <a:srgbClr val="556169"/>
                </a:solidFill>
                <a:latin typeface="Arial"/>
                <a:cs typeface="Arial"/>
              </a:defRPr>
            </a:lvl3pPr>
            <a:lvl4pPr>
              <a:defRPr sz="1800">
                <a:solidFill>
                  <a:srgbClr val="006AA0"/>
                </a:solidFill>
                <a:latin typeface="Arial"/>
                <a:cs typeface="Arial"/>
              </a:defRPr>
            </a:lvl4pPr>
            <a:lvl5pPr>
              <a:defRPr sz="1800">
                <a:solidFill>
                  <a:srgbClr val="556169"/>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p>
            <a:fld id="{C8625EC3-6C33-CC45-91BB-212F920403D2}" type="slidenum">
              <a:rPr lang="en-US" smtClean="0"/>
              <a:pPr/>
              <a:t>‹#›</a:t>
            </a:fld>
            <a:endParaRPr lang="en-US"/>
          </a:p>
        </p:txBody>
      </p:sp>
      <p:sp>
        <p:nvSpPr>
          <p:cNvPr id="10" name="Text Placeholder 9"/>
          <p:cNvSpPr>
            <a:spLocks noGrp="1"/>
          </p:cNvSpPr>
          <p:nvPr>
            <p:ph type="body" sz="quarter" idx="13" hasCustomPrompt="1"/>
          </p:nvPr>
        </p:nvSpPr>
        <p:spPr>
          <a:xfrm>
            <a:off x="609600" y="936626"/>
            <a:ext cx="11095256" cy="384175"/>
          </a:xfrm>
          <a:prstGeom prst="rect">
            <a:avLst/>
          </a:prstGeom>
        </p:spPr>
        <p:txBody>
          <a:bodyPr>
            <a:normAutofit/>
          </a:bodyPr>
          <a:lstStyle>
            <a:lvl1pPr marL="0" indent="0">
              <a:buNone/>
              <a:defRPr sz="1600" baseline="0">
                <a:solidFill>
                  <a:srgbClr val="556169"/>
                </a:solidFill>
                <a:latin typeface="Georgia"/>
                <a:cs typeface="Georgia"/>
              </a:defRPr>
            </a:lvl1pPr>
          </a:lstStyle>
          <a:p>
            <a:pPr lvl="0"/>
            <a:r>
              <a:rPr lang="en-US" dirty="0" smtClean="0"/>
              <a:t>Sub line / Content Title goes here</a:t>
            </a:r>
            <a:endParaRPr lang="en-US" dirty="0"/>
          </a:p>
        </p:txBody>
      </p:sp>
      <p:cxnSp>
        <p:nvCxnSpPr>
          <p:cNvPr id="12" name="Straight Connector 11"/>
          <p:cNvCxnSpPr/>
          <p:nvPr userDrawn="1"/>
        </p:nvCxnSpPr>
        <p:spPr>
          <a:xfrm>
            <a:off x="0" y="878002"/>
            <a:ext cx="12240000"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pic>
        <p:nvPicPr>
          <p:cNvPr id="13" name="Picture 12" descr="UniversityofSurreyColourPowerpoin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07351" y="230941"/>
            <a:ext cx="2029387" cy="448510"/>
          </a:xfrm>
          <a:prstGeom prst="rect">
            <a:avLst/>
          </a:prstGeom>
        </p:spPr>
      </p:pic>
      <p:sp>
        <p:nvSpPr>
          <p:cNvPr id="7" name="Picture Placeholder 6"/>
          <p:cNvSpPr>
            <a:spLocks noGrp="1"/>
          </p:cNvSpPr>
          <p:nvPr>
            <p:ph type="pic" sz="quarter" idx="14" hasCustomPrompt="1"/>
          </p:nvPr>
        </p:nvSpPr>
        <p:spPr>
          <a:xfrm>
            <a:off x="6826251" y="1600201"/>
            <a:ext cx="1639949" cy="1524518"/>
          </a:xfrm>
        </p:spPr>
        <p:txBody>
          <a:bodyPr>
            <a:normAutofit/>
          </a:bodyPr>
          <a:lstStyle>
            <a:lvl1pPr>
              <a:defRPr sz="1000" baseline="0"/>
            </a:lvl1pPr>
          </a:lstStyle>
          <a:p>
            <a:r>
              <a:rPr lang="en-US" dirty="0" smtClean="0"/>
              <a:t>Drop picture 1 here.</a:t>
            </a:r>
            <a:endParaRPr lang="en-US" dirty="0"/>
          </a:p>
        </p:txBody>
      </p:sp>
      <p:sp>
        <p:nvSpPr>
          <p:cNvPr id="14" name="Picture Placeholder 6"/>
          <p:cNvSpPr>
            <a:spLocks noGrp="1"/>
          </p:cNvSpPr>
          <p:nvPr>
            <p:ph type="pic" sz="quarter" idx="15" hasCustomPrompt="1"/>
          </p:nvPr>
        </p:nvSpPr>
        <p:spPr>
          <a:xfrm>
            <a:off x="8669400" y="1600200"/>
            <a:ext cx="3035456" cy="1524518"/>
          </a:xfrm>
        </p:spPr>
        <p:txBody>
          <a:bodyPr>
            <a:normAutofit/>
          </a:bodyPr>
          <a:lstStyle>
            <a:lvl1pPr>
              <a:defRPr sz="1000"/>
            </a:lvl1pPr>
          </a:lstStyle>
          <a:p>
            <a:r>
              <a:rPr lang="en-US" dirty="0" smtClean="0"/>
              <a:t>Drop picture 2 here.</a:t>
            </a:r>
            <a:endParaRPr lang="en-US" dirty="0"/>
          </a:p>
        </p:txBody>
      </p:sp>
      <p:sp>
        <p:nvSpPr>
          <p:cNvPr id="15" name="Picture Placeholder 6"/>
          <p:cNvSpPr>
            <a:spLocks noGrp="1"/>
          </p:cNvSpPr>
          <p:nvPr>
            <p:ph type="pic" sz="quarter" idx="16" hasCustomPrompt="1"/>
          </p:nvPr>
        </p:nvSpPr>
        <p:spPr>
          <a:xfrm>
            <a:off x="6826251" y="3277118"/>
            <a:ext cx="4878605" cy="2849045"/>
          </a:xfrm>
        </p:spPr>
        <p:txBody>
          <a:bodyPr>
            <a:normAutofit/>
          </a:bodyPr>
          <a:lstStyle>
            <a:lvl1pPr>
              <a:defRPr sz="1000" baseline="0"/>
            </a:lvl1pPr>
          </a:lstStyle>
          <a:p>
            <a:r>
              <a:rPr lang="en-US" dirty="0" smtClean="0"/>
              <a:t>Drop picture 3 here.</a:t>
            </a:r>
            <a:endParaRPr lang="en-US" dirty="0"/>
          </a:p>
        </p:txBody>
      </p:sp>
    </p:spTree>
    <p:extLst>
      <p:ext uri="{BB962C8B-B14F-4D97-AF65-F5344CB8AC3E}">
        <p14:creationId xmlns:p14="http://schemas.microsoft.com/office/powerpoint/2010/main" val="15487707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UniOfSurrey - Standard Slide with Image Left">
    <p:spTree>
      <p:nvGrpSpPr>
        <p:cNvPr id="1" name=""/>
        <p:cNvGrpSpPr/>
        <p:nvPr/>
      </p:nvGrpSpPr>
      <p:grpSpPr>
        <a:xfrm>
          <a:off x="0" y="0"/>
          <a:ext cx="0" cy="0"/>
          <a:chOff x="0" y="0"/>
          <a:chExt cx="0" cy="0"/>
        </a:xfrm>
      </p:grpSpPr>
      <p:sp>
        <p:nvSpPr>
          <p:cNvPr id="11" name="Rectangle 10"/>
          <p:cNvSpPr/>
          <p:nvPr userDrawn="1"/>
        </p:nvSpPr>
        <p:spPr>
          <a:xfrm>
            <a:off x="0" y="6575393"/>
            <a:ext cx="12192000" cy="282607"/>
          </a:xfrm>
          <a:prstGeom prst="rect">
            <a:avLst/>
          </a:prstGeom>
          <a:solidFill>
            <a:srgbClr val="203D75"/>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a:solidFill>
                <a:srgbClr val="FFFFFF"/>
              </a:solidFill>
            </a:endParaRPr>
          </a:p>
        </p:txBody>
      </p:sp>
      <p:sp>
        <p:nvSpPr>
          <p:cNvPr id="2" name="Title 1"/>
          <p:cNvSpPr>
            <a:spLocks noGrp="1"/>
          </p:cNvSpPr>
          <p:nvPr>
            <p:ph type="title" hasCustomPrompt="1"/>
          </p:nvPr>
        </p:nvSpPr>
        <p:spPr/>
        <p:txBody>
          <a:bodyPr/>
          <a:lstStyle/>
          <a:p>
            <a:r>
              <a:rPr lang="en-GB" dirty="0" smtClean="0"/>
              <a:t>Headline title goes here</a:t>
            </a:r>
            <a:endParaRPr lang="en-US" dirty="0"/>
          </a:p>
        </p:txBody>
      </p:sp>
      <p:sp>
        <p:nvSpPr>
          <p:cNvPr id="3" name="Content Placeholder 2"/>
          <p:cNvSpPr>
            <a:spLocks noGrp="1"/>
          </p:cNvSpPr>
          <p:nvPr>
            <p:ph idx="1"/>
          </p:nvPr>
        </p:nvSpPr>
        <p:spPr>
          <a:xfrm>
            <a:off x="5726167" y="1638042"/>
            <a:ext cx="6010571" cy="4525963"/>
          </a:xfrm>
          <a:prstGeom prst="rect">
            <a:avLst/>
          </a:prstGeom>
        </p:spPr>
        <p:txBody>
          <a:bodyPr>
            <a:normAutofit/>
          </a:bodyPr>
          <a:lstStyle>
            <a:lvl1pPr>
              <a:defRPr sz="1800">
                <a:solidFill>
                  <a:schemeClr val="tx1">
                    <a:lumMod val="50000"/>
                  </a:schemeClr>
                </a:solidFill>
                <a:latin typeface="Arial"/>
                <a:cs typeface="Arial"/>
              </a:defRPr>
            </a:lvl1pPr>
            <a:lvl2pPr>
              <a:defRPr sz="1800">
                <a:solidFill>
                  <a:srgbClr val="203D75"/>
                </a:solidFill>
                <a:latin typeface="Arial"/>
                <a:cs typeface="Arial"/>
              </a:defRPr>
            </a:lvl2pPr>
            <a:lvl3pPr>
              <a:defRPr sz="1800">
                <a:solidFill>
                  <a:srgbClr val="556169"/>
                </a:solidFill>
                <a:latin typeface="Arial"/>
                <a:cs typeface="Arial"/>
              </a:defRPr>
            </a:lvl3pPr>
            <a:lvl4pPr>
              <a:defRPr sz="1800">
                <a:solidFill>
                  <a:srgbClr val="006AA0"/>
                </a:solidFill>
                <a:latin typeface="Arial"/>
                <a:cs typeface="Arial"/>
              </a:defRPr>
            </a:lvl4pPr>
            <a:lvl5pPr>
              <a:defRPr sz="1800">
                <a:solidFill>
                  <a:srgbClr val="556169"/>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p>
            <a:fld id="{C8625EC3-6C33-CC45-91BB-212F920403D2}" type="slidenum">
              <a:rPr lang="en-US" smtClean="0"/>
              <a:pPr/>
              <a:t>‹#›</a:t>
            </a:fld>
            <a:endParaRPr lang="en-US"/>
          </a:p>
        </p:txBody>
      </p:sp>
      <p:sp>
        <p:nvSpPr>
          <p:cNvPr id="10" name="Text Placeholder 9"/>
          <p:cNvSpPr>
            <a:spLocks noGrp="1"/>
          </p:cNvSpPr>
          <p:nvPr>
            <p:ph type="body" sz="quarter" idx="13" hasCustomPrompt="1"/>
          </p:nvPr>
        </p:nvSpPr>
        <p:spPr>
          <a:xfrm>
            <a:off x="609600" y="936626"/>
            <a:ext cx="11095256" cy="384175"/>
          </a:xfrm>
          <a:prstGeom prst="rect">
            <a:avLst/>
          </a:prstGeom>
        </p:spPr>
        <p:txBody>
          <a:bodyPr>
            <a:normAutofit/>
          </a:bodyPr>
          <a:lstStyle>
            <a:lvl1pPr marL="0" indent="0">
              <a:buNone/>
              <a:defRPr sz="1600" baseline="0">
                <a:solidFill>
                  <a:srgbClr val="556169"/>
                </a:solidFill>
                <a:latin typeface="Georgia"/>
                <a:cs typeface="Georgia"/>
              </a:defRPr>
            </a:lvl1pPr>
          </a:lstStyle>
          <a:p>
            <a:pPr lvl="0"/>
            <a:r>
              <a:rPr lang="en-US" dirty="0" smtClean="0"/>
              <a:t>Sub line / Content Title goes here</a:t>
            </a:r>
            <a:endParaRPr lang="en-US" dirty="0"/>
          </a:p>
        </p:txBody>
      </p:sp>
      <p:cxnSp>
        <p:nvCxnSpPr>
          <p:cNvPr id="12" name="Straight Connector 11"/>
          <p:cNvCxnSpPr/>
          <p:nvPr userDrawn="1"/>
        </p:nvCxnSpPr>
        <p:spPr>
          <a:xfrm>
            <a:off x="0" y="878002"/>
            <a:ext cx="12240000"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pic>
        <p:nvPicPr>
          <p:cNvPr id="13" name="Picture 12" descr="UniversityofSurreyColourPowerpoin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07351" y="230941"/>
            <a:ext cx="2029387" cy="448510"/>
          </a:xfrm>
          <a:prstGeom prst="rect">
            <a:avLst/>
          </a:prstGeom>
        </p:spPr>
      </p:pic>
      <p:sp>
        <p:nvSpPr>
          <p:cNvPr id="7" name="Picture Placeholder 6"/>
          <p:cNvSpPr>
            <a:spLocks noGrp="1"/>
          </p:cNvSpPr>
          <p:nvPr>
            <p:ph type="pic" sz="quarter" idx="14" hasCustomPrompt="1"/>
          </p:nvPr>
        </p:nvSpPr>
        <p:spPr>
          <a:xfrm>
            <a:off x="609600" y="1638042"/>
            <a:ext cx="4910667" cy="4525963"/>
          </a:xfrm>
        </p:spPr>
        <p:txBody>
          <a:bodyPr>
            <a:normAutofit/>
          </a:bodyPr>
          <a:lstStyle>
            <a:lvl1pPr>
              <a:defRPr sz="2000"/>
            </a:lvl1pPr>
          </a:lstStyle>
          <a:p>
            <a:r>
              <a:rPr lang="en-US" dirty="0" smtClean="0"/>
              <a:t>Drop picture here</a:t>
            </a:r>
            <a:endParaRPr lang="en-US" dirty="0"/>
          </a:p>
        </p:txBody>
      </p:sp>
    </p:spTree>
    <p:extLst>
      <p:ext uri="{BB962C8B-B14F-4D97-AF65-F5344CB8AC3E}">
        <p14:creationId xmlns:p14="http://schemas.microsoft.com/office/powerpoint/2010/main" val="13706455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UniOfSurrey - Standard Slide with 3 Image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dirty="0" smtClean="0"/>
              <a:t>Headline title goes here</a:t>
            </a:r>
            <a:endParaRPr lang="en-US" dirty="0"/>
          </a:p>
        </p:txBody>
      </p:sp>
      <p:sp>
        <p:nvSpPr>
          <p:cNvPr id="3" name="Content Placeholder 2"/>
          <p:cNvSpPr>
            <a:spLocks noGrp="1"/>
          </p:cNvSpPr>
          <p:nvPr>
            <p:ph idx="1"/>
          </p:nvPr>
        </p:nvSpPr>
        <p:spPr>
          <a:xfrm>
            <a:off x="5726167" y="1638042"/>
            <a:ext cx="6010571" cy="4525963"/>
          </a:xfrm>
          <a:prstGeom prst="rect">
            <a:avLst/>
          </a:prstGeom>
        </p:spPr>
        <p:txBody>
          <a:bodyPr>
            <a:normAutofit/>
          </a:bodyPr>
          <a:lstStyle>
            <a:lvl1pPr>
              <a:defRPr sz="1800">
                <a:solidFill>
                  <a:schemeClr val="tx1">
                    <a:lumMod val="50000"/>
                  </a:schemeClr>
                </a:solidFill>
                <a:latin typeface="Arial"/>
                <a:cs typeface="Arial"/>
              </a:defRPr>
            </a:lvl1pPr>
            <a:lvl2pPr>
              <a:defRPr sz="1800">
                <a:solidFill>
                  <a:srgbClr val="203D75"/>
                </a:solidFill>
                <a:latin typeface="Arial"/>
                <a:cs typeface="Arial"/>
              </a:defRPr>
            </a:lvl2pPr>
            <a:lvl3pPr>
              <a:defRPr sz="1800">
                <a:solidFill>
                  <a:srgbClr val="556169"/>
                </a:solidFill>
                <a:latin typeface="Arial"/>
                <a:cs typeface="Arial"/>
              </a:defRPr>
            </a:lvl3pPr>
            <a:lvl4pPr>
              <a:defRPr sz="1800">
                <a:solidFill>
                  <a:srgbClr val="006AA0"/>
                </a:solidFill>
                <a:latin typeface="Arial"/>
                <a:cs typeface="Arial"/>
              </a:defRPr>
            </a:lvl4pPr>
            <a:lvl5pPr>
              <a:defRPr sz="1800">
                <a:solidFill>
                  <a:srgbClr val="556169"/>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Date Placeholder 3"/>
          <p:cNvSpPr>
            <a:spLocks noGrp="1"/>
          </p:cNvSpPr>
          <p:nvPr>
            <p:ph type="dt" sz="half" idx="10"/>
          </p:nvPr>
        </p:nvSpPr>
        <p:spPr/>
        <p:txBody>
          <a:bodyPr/>
          <a:lstStyle/>
          <a:p>
            <a:fld id="{045C5B80-30DB-F945-8F28-4F1279430857}" type="datetime2">
              <a:rPr lang="en-GB" smtClean="0">
                <a:solidFill>
                  <a:srgbClr val="FFFFFF"/>
                </a:solidFill>
              </a:rPr>
              <a:pPr/>
              <a:t>Tuesday, 25 October 2016</a:t>
            </a:fld>
            <a:endParaRPr lang="en-US">
              <a:solidFill>
                <a:srgbClr val="FFFFFF"/>
              </a:solidFill>
            </a:endParaRPr>
          </a:p>
        </p:txBody>
      </p:sp>
      <p:sp>
        <p:nvSpPr>
          <p:cNvPr id="6" name="Slide Number Placeholder 5"/>
          <p:cNvSpPr>
            <a:spLocks noGrp="1"/>
          </p:cNvSpPr>
          <p:nvPr>
            <p:ph type="sldNum" sz="quarter" idx="12"/>
          </p:nvPr>
        </p:nvSpPr>
        <p:spPr/>
        <p:txBody>
          <a:bodyPr/>
          <a:lstStyle/>
          <a:p>
            <a:fld id="{C8625EC3-6C33-CC45-91BB-212F920403D2}" type="slidenum">
              <a:rPr lang="en-US" smtClean="0"/>
              <a:pPr/>
              <a:t>‹#›</a:t>
            </a:fld>
            <a:endParaRPr lang="en-US"/>
          </a:p>
        </p:txBody>
      </p:sp>
      <p:sp>
        <p:nvSpPr>
          <p:cNvPr id="10" name="Text Placeholder 9"/>
          <p:cNvSpPr>
            <a:spLocks noGrp="1"/>
          </p:cNvSpPr>
          <p:nvPr>
            <p:ph type="body" sz="quarter" idx="13" hasCustomPrompt="1"/>
          </p:nvPr>
        </p:nvSpPr>
        <p:spPr>
          <a:xfrm>
            <a:off x="609600" y="936626"/>
            <a:ext cx="11095256" cy="384175"/>
          </a:xfrm>
          <a:prstGeom prst="rect">
            <a:avLst/>
          </a:prstGeom>
        </p:spPr>
        <p:txBody>
          <a:bodyPr>
            <a:normAutofit/>
          </a:bodyPr>
          <a:lstStyle>
            <a:lvl1pPr marL="0" indent="0">
              <a:buNone/>
              <a:defRPr sz="1600" baseline="0">
                <a:solidFill>
                  <a:srgbClr val="556169"/>
                </a:solidFill>
                <a:latin typeface="Georgia"/>
                <a:cs typeface="Georgia"/>
              </a:defRPr>
            </a:lvl1pPr>
          </a:lstStyle>
          <a:p>
            <a:pPr lvl="0"/>
            <a:r>
              <a:rPr lang="en-US" dirty="0" smtClean="0"/>
              <a:t>Sub line / Content Title goes here</a:t>
            </a:r>
            <a:endParaRPr lang="en-US" dirty="0"/>
          </a:p>
        </p:txBody>
      </p:sp>
      <p:cxnSp>
        <p:nvCxnSpPr>
          <p:cNvPr id="12" name="Straight Connector 11"/>
          <p:cNvCxnSpPr/>
          <p:nvPr userDrawn="1"/>
        </p:nvCxnSpPr>
        <p:spPr>
          <a:xfrm>
            <a:off x="0" y="878002"/>
            <a:ext cx="12240000"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pic>
        <p:nvPicPr>
          <p:cNvPr id="13" name="Picture 12" descr="UniversityofSurreyColourPowerpoin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07351" y="230941"/>
            <a:ext cx="2029387" cy="448510"/>
          </a:xfrm>
          <a:prstGeom prst="rect">
            <a:avLst/>
          </a:prstGeom>
        </p:spPr>
      </p:pic>
      <p:sp>
        <p:nvSpPr>
          <p:cNvPr id="14" name="Picture Placeholder 6"/>
          <p:cNvSpPr>
            <a:spLocks noGrp="1"/>
          </p:cNvSpPr>
          <p:nvPr>
            <p:ph type="pic" sz="quarter" idx="14" hasCustomPrompt="1"/>
          </p:nvPr>
        </p:nvSpPr>
        <p:spPr>
          <a:xfrm>
            <a:off x="609600" y="1655723"/>
            <a:ext cx="1639949" cy="1524518"/>
          </a:xfrm>
        </p:spPr>
        <p:txBody>
          <a:bodyPr>
            <a:normAutofit/>
          </a:bodyPr>
          <a:lstStyle>
            <a:lvl1pPr>
              <a:defRPr sz="1000" baseline="0"/>
            </a:lvl1pPr>
          </a:lstStyle>
          <a:p>
            <a:r>
              <a:rPr lang="en-US" dirty="0" smtClean="0"/>
              <a:t>Drop picture 1 here.</a:t>
            </a:r>
            <a:endParaRPr lang="en-US" dirty="0"/>
          </a:p>
        </p:txBody>
      </p:sp>
      <p:sp>
        <p:nvSpPr>
          <p:cNvPr id="15" name="Picture Placeholder 6"/>
          <p:cNvSpPr>
            <a:spLocks noGrp="1"/>
          </p:cNvSpPr>
          <p:nvPr>
            <p:ph type="pic" sz="quarter" idx="15" hasCustomPrompt="1"/>
          </p:nvPr>
        </p:nvSpPr>
        <p:spPr>
          <a:xfrm>
            <a:off x="2452749" y="1655722"/>
            <a:ext cx="3035456" cy="1524518"/>
          </a:xfrm>
        </p:spPr>
        <p:txBody>
          <a:bodyPr>
            <a:normAutofit/>
          </a:bodyPr>
          <a:lstStyle>
            <a:lvl1pPr>
              <a:defRPr sz="1000"/>
            </a:lvl1pPr>
          </a:lstStyle>
          <a:p>
            <a:r>
              <a:rPr lang="en-US" dirty="0" smtClean="0"/>
              <a:t>Drop picture 2 here.</a:t>
            </a:r>
            <a:endParaRPr lang="en-US" dirty="0"/>
          </a:p>
        </p:txBody>
      </p:sp>
      <p:sp>
        <p:nvSpPr>
          <p:cNvPr id="16" name="Picture Placeholder 6"/>
          <p:cNvSpPr>
            <a:spLocks noGrp="1"/>
          </p:cNvSpPr>
          <p:nvPr>
            <p:ph type="pic" sz="quarter" idx="16" hasCustomPrompt="1"/>
          </p:nvPr>
        </p:nvSpPr>
        <p:spPr>
          <a:xfrm>
            <a:off x="609600" y="3332640"/>
            <a:ext cx="4878605" cy="2849045"/>
          </a:xfrm>
        </p:spPr>
        <p:txBody>
          <a:bodyPr>
            <a:normAutofit/>
          </a:bodyPr>
          <a:lstStyle>
            <a:lvl1pPr>
              <a:defRPr sz="1000" baseline="0"/>
            </a:lvl1pPr>
          </a:lstStyle>
          <a:p>
            <a:r>
              <a:rPr lang="en-US" dirty="0" smtClean="0"/>
              <a:t>Drop picture 3 here.</a:t>
            </a:r>
            <a:endParaRPr lang="en-US" dirty="0"/>
          </a:p>
        </p:txBody>
      </p:sp>
    </p:spTree>
    <p:extLst>
      <p:ext uri="{BB962C8B-B14F-4D97-AF65-F5344CB8AC3E}">
        <p14:creationId xmlns:p14="http://schemas.microsoft.com/office/powerpoint/2010/main" val="1409169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UniOfSurrey - Standard Slide">
    <p:spTree>
      <p:nvGrpSpPr>
        <p:cNvPr id="1" name=""/>
        <p:cNvGrpSpPr/>
        <p:nvPr/>
      </p:nvGrpSpPr>
      <p:grpSpPr>
        <a:xfrm>
          <a:off x="0" y="0"/>
          <a:ext cx="0" cy="0"/>
          <a:chOff x="0" y="0"/>
          <a:chExt cx="0" cy="0"/>
        </a:xfrm>
      </p:grpSpPr>
      <p:sp>
        <p:nvSpPr>
          <p:cNvPr id="11" name="Rectangle 10"/>
          <p:cNvSpPr/>
          <p:nvPr userDrawn="1"/>
        </p:nvSpPr>
        <p:spPr>
          <a:xfrm>
            <a:off x="0" y="6575393"/>
            <a:ext cx="12192000" cy="282607"/>
          </a:xfrm>
          <a:prstGeom prst="rect">
            <a:avLst/>
          </a:prstGeom>
          <a:solidFill>
            <a:srgbClr val="203D75"/>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a:solidFill>
                <a:srgbClr val="FFFFFF"/>
              </a:solidFill>
            </a:endParaRPr>
          </a:p>
        </p:txBody>
      </p:sp>
      <p:sp>
        <p:nvSpPr>
          <p:cNvPr id="2" name="Title 1"/>
          <p:cNvSpPr>
            <a:spLocks noGrp="1"/>
          </p:cNvSpPr>
          <p:nvPr>
            <p:ph type="title" hasCustomPrompt="1"/>
          </p:nvPr>
        </p:nvSpPr>
        <p:spPr/>
        <p:txBody>
          <a:bodyPr/>
          <a:lstStyle/>
          <a:p>
            <a:r>
              <a:rPr lang="en-GB" dirty="0" smtClean="0"/>
              <a:t>Headline title goes here</a:t>
            </a:r>
            <a:endParaRPr lang="en-US" dirty="0"/>
          </a:p>
        </p:txBody>
      </p:sp>
      <p:sp>
        <p:nvSpPr>
          <p:cNvPr id="3" name="Content Placeholder 2"/>
          <p:cNvSpPr>
            <a:spLocks noGrp="1"/>
          </p:cNvSpPr>
          <p:nvPr>
            <p:ph idx="1"/>
          </p:nvPr>
        </p:nvSpPr>
        <p:spPr>
          <a:xfrm>
            <a:off x="609600" y="1600201"/>
            <a:ext cx="11095257" cy="4525963"/>
          </a:xfrm>
          <a:prstGeom prst="rect">
            <a:avLst/>
          </a:prstGeom>
        </p:spPr>
        <p:txBody>
          <a:bodyPr>
            <a:normAutofit/>
          </a:bodyPr>
          <a:lstStyle>
            <a:lvl1pPr>
              <a:defRPr sz="1800">
                <a:solidFill>
                  <a:schemeClr val="tx1">
                    <a:lumMod val="50000"/>
                  </a:schemeClr>
                </a:solidFill>
                <a:latin typeface="Arial"/>
                <a:cs typeface="Arial"/>
              </a:defRPr>
            </a:lvl1pPr>
            <a:lvl2pPr>
              <a:defRPr sz="1800">
                <a:solidFill>
                  <a:srgbClr val="203D75"/>
                </a:solidFill>
                <a:latin typeface="Arial"/>
                <a:cs typeface="Arial"/>
              </a:defRPr>
            </a:lvl2pPr>
            <a:lvl3pPr>
              <a:defRPr sz="1800">
                <a:solidFill>
                  <a:srgbClr val="556169"/>
                </a:solidFill>
                <a:latin typeface="Arial"/>
                <a:cs typeface="Arial"/>
              </a:defRPr>
            </a:lvl3pPr>
            <a:lvl4pPr>
              <a:defRPr sz="1800">
                <a:solidFill>
                  <a:srgbClr val="006AA0"/>
                </a:solidFill>
                <a:latin typeface="Arial"/>
                <a:cs typeface="Arial"/>
              </a:defRPr>
            </a:lvl4pPr>
            <a:lvl5pPr>
              <a:defRPr sz="1800">
                <a:solidFill>
                  <a:srgbClr val="556169"/>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p>
            <a:fld id="{C8625EC3-6C33-CC45-91BB-212F920403D2}" type="slidenum">
              <a:rPr lang="en-US" smtClean="0"/>
              <a:pPr/>
              <a:t>‹#›</a:t>
            </a:fld>
            <a:endParaRPr lang="en-US"/>
          </a:p>
        </p:txBody>
      </p:sp>
      <p:sp>
        <p:nvSpPr>
          <p:cNvPr id="10" name="Text Placeholder 9"/>
          <p:cNvSpPr>
            <a:spLocks noGrp="1"/>
          </p:cNvSpPr>
          <p:nvPr>
            <p:ph type="body" sz="quarter" idx="13" hasCustomPrompt="1"/>
          </p:nvPr>
        </p:nvSpPr>
        <p:spPr>
          <a:xfrm>
            <a:off x="609600" y="936626"/>
            <a:ext cx="11095256" cy="384175"/>
          </a:xfrm>
          <a:prstGeom prst="rect">
            <a:avLst/>
          </a:prstGeom>
        </p:spPr>
        <p:txBody>
          <a:bodyPr>
            <a:normAutofit/>
          </a:bodyPr>
          <a:lstStyle>
            <a:lvl1pPr marL="0" indent="0">
              <a:buNone/>
              <a:defRPr sz="1600" baseline="0">
                <a:solidFill>
                  <a:srgbClr val="556169"/>
                </a:solidFill>
                <a:latin typeface="Georgia"/>
                <a:cs typeface="Georgia"/>
              </a:defRPr>
            </a:lvl1pPr>
          </a:lstStyle>
          <a:p>
            <a:pPr lvl="0"/>
            <a:r>
              <a:rPr lang="en-US" dirty="0" smtClean="0"/>
              <a:t>Sub line / Content Title goes here</a:t>
            </a:r>
            <a:endParaRPr lang="en-US" dirty="0"/>
          </a:p>
        </p:txBody>
      </p:sp>
      <p:cxnSp>
        <p:nvCxnSpPr>
          <p:cNvPr id="12" name="Straight Connector 11"/>
          <p:cNvCxnSpPr/>
          <p:nvPr userDrawn="1"/>
        </p:nvCxnSpPr>
        <p:spPr>
          <a:xfrm>
            <a:off x="0" y="878002"/>
            <a:ext cx="12240000"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pic>
        <p:nvPicPr>
          <p:cNvPr id="15" name="Picture 14" descr="UniversityofSurreyColourPowerpoin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07351" y="230941"/>
            <a:ext cx="2029387" cy="448510"/>
          </a:xfrm>
          <a:prstGeom prst="rect">
            <a:avLst/>
          </a:prstGeom>
        </p:spPr>
      </p:pic>
    </p:spTree>
    <p:extLst>
      <p:ext uri="{BB962C8B-B14F-4D97-AF65-F5344CB8AC3E}">
        <p14:creationId xmlns:p14="http://schemas.microsoft.com/office/powerpoint/2010/main" val="39005114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UniOfSurrey - Standard Slide with Image Righ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1"/>
            <a:ext cx="6010571" cy="4525963"/>
          </a:xfrm>
          <a:prstGeom prst="rect">
            <a:avLst/>
          </a:prstGeom>
        </p:spPr>
        <p:txBody>
          <a:bodyPr>
            <a:normAutofit/>
          </a:bodyPr>
          <a:lstStyle>
            <a:lvl1pPr>
              <a:defRPr sz="1800">
                <a:solidFill>
                  <a:schemeClr val="tx1">
                    <a:lumMod val="50000"/>
                  </a:schemeClr>
                </a:solidFill>
                <a:latin typeface="Arial"/>
                <a:cs typeface="Arial"/>
              </a:defRPr>
            </a:lvl1pPr>
            <a:lvl2pPr>
              <a:defRPr sz="1800">
                <a:solidFill>
                  <a:srgbClr val="203D75"/>
                </a:solidFill>
                <a:latin typeface="Arial"/>
                <a:cs typeface="Arial"/>
              </a:defRPr>
            </a:lvl2pPr>
            <a:lvl3pPr>
              <a:defRPr sz="1800">
                <a:solidFill>
                  <a:srgbClr val="556169"/>
                </a:solidFill>
                <a:latin typeface="Arial"/>
                <a:cs typeface="Arial"/>
              </a:defRPr>
            </a:lvl3pPr>
            <a:lvl4pPr>
              <a:defRPr sz="1800">
                <a:solidFill>
                  <a:srgbClr val="006AA0"/>
                </a:solidFill>
                <a:latin typeface="Arial"/>
                <a:cs typeface="Arial"/>
              </a:defRPr>
            </a:lvl4pPr>
            <a:lvl5pPr>
              <a:defRPr sz="1800">
                <a:solidFill>
                  <a:srgbClr val="556169"/>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lvl1pPr>
              <a:defRPr>
                <a:solidFill>
                  <a:srgbClr val="203D75"/>
                </a:solidFill>
              </a:defRPr>
            </a:lvl1pPr>
          </a:lstStyle>
          <a:p>
            <a:fld id="{C8625EC3-6C33-CC45-91BB-212F920403D2}" type="slidenum">
              <a:rPr lang="en-US" smtClean="0"/>
              <a:pPr/>
              <a:t>‹#›</a:t>
            </a:fld>
            <a:endParaRPr lang="en-US" dirty="0"/>
          </a:p>
        </p:txBody>
      </p:sp>
      <p:sp>
        <p:nvSpPr>
          <p:cNvPr id="10" name="Text Placeholder 9"/>
          <p:cNvSpPr>
            <a:spLocks noGrp="1"/>
          </p:cNvSpPr>
          <p:nvPr>
            <p:ph type="body" sz="quarter" idx="13" hasCustomPrompt="1"/>
          </p:nvPr>
        </p:nvSpPr>
        <p:spPr>
          <a:xfrm>
            <a:off x="609600" y="936626"/>
            <a:ext cx="11095256" cy="384175"/>
          </a:xfrm>
          <a:prstGeom prst="rect">
            <a:avLst/>
          </a:prstGeom>
        </p:spPr>
        <p:txBody>
          <a:bodyPr>
            <a:normAutofit/>
          </a:bodyPr>
          <a:lstStyle>
            <a:lvl1pPr marL="0" indent="0">
              <a:buNone/>
              <a:defRPr sz="1600" baseline="0">
                <a:solidFill>
                  <a:srgbClr val="556169"/>
                </a:solidFill>
                <a:latin typeface="Georgia"/>
                <a:cs typeface="Georgia"/>
              </a:defRPr>
            </a:lvl1pPr>
          </a:lstStyle>
          <a:p>
            <a:pPr lvl="0"/>
            <a:r>
              <a:rPr lang="en-US" dirty="0" smtClean="0"/>
              <a:t>Sub line / Content Title goes here</a:t>
            </a:r>
            <a:endParaRPr lang="en-US" dirty="0"/>
          </a:p>
        </p:txBody>
      </p:sp>
      <p:cxnSp>
        <p:nvCxnSpPr>
          <p:cNvPr id="12" name="Straight Connector 11"/>
          <p:cNvCxnSpPr/>
          <p:nvPr userDrawn="1"/>
        </p:nvCxnSpPr>
        <p:spPr>
          <a:xfrm>
            <a:off x="0" y="878002"/>
            <a:ext cx="12240000"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4" hasCustomPrompt="1"/>
          </p:nvPr>
        </p:nvSpPr>
        <p:spPr>
          <a:xfrm>
            <a:off x="6826251" y="1600201"/>
            <a:ext cx="4910667" cy="4525963"/>
          </a:xfrm>
        </p:spPr>
        <p:txBody>
          <a:bodyPr>
            <a:normAutofit/>
          </a:bodyPr>
          <a:lstStyle>
            <a:lvl1pPr>
              <a:defRPr sz="2000"/>
            </a:lvl1pPr>
          </a:lstStyle>
          <a:p>
            <a:r>
              <a:rPr lang="en-US" dirty="0" smtClean="0"/>
              <a:t>Drop picture here</a:t>
            </a:r>
            <a:endParaRPr lang="en-US" dirty="0"/>
          </a:p>
        </p:txBody>
      </p:sp>
      <p:sp>
        <p:nvSpPr>
          <p:cNvPr id="14" name="Rectangle 13"/>
          <p:cNvSpPr/>
          <p:nvPr userDrawn="1"/>
        </p:nvSpPr>
        <p:spPr>
          <a:xfrm>
            <a:off x="0" y="0"/>
            <a:ext cx="12192000" cy="873198"/>
          </a:xfrm>
          <a:prstGeom prst="rect">
            <a:avLst/>
          </a:prstGeom>
          <a:solidFill>
            <a:srgbClr val="203D75"/>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sp>
        <p:nvSpPr>
          <p:cNvPr id="15" name="Title 1"/>
          <p:cNvSpPr>
            <a:spLocks noGrp="1"/>
          </p:cNvSpPr>
          <p:nvPr>
            <p:ph type="title" hasCustomPrompt="1"/>
          </p:nvPr>
        </p:nvSpPr>
        <p:spPr>
          <a:xfrm>
            <a:off x="609601" y="423352"/>
            <a:ext cx="6010569" cy="413268"/>
          </a:xfrm>
        </p:spPr>
        <p:txBody>
          <a:bodyPr/>
          <a:lstStyle>
            <a:lvl1pPr>
              <a:defRPr>
                <a:solidFill>
                  <a:schemeClr val="bg1"/>
                </a:solidFill>
              </a:defRPr>
            </a:lvl1pPr>
          </a:lstStyle>
          <a:p>
            <a:r>
              <a:rPr lang="en-GB" dirty="0" smtClean="0"/>
              <a:t>Headline title goes here</a:t>
            </a:r>
            <a:endParaRPr lang="en-US" dirty="0"/>
          </a:p>
        </p:txBody>
      </p:sp>
      <p:pic>
        <p:nvPicPr>
          <p:cNvPr id="16" name="Picture 15" descr="UniOfSurreyPowerPoint.gif"/>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93914" y="247091"/>
            <a:ext cx="2056263" cy="462600"/>
          </a:xfrm>
          <a:prstGeom prst="rect">
            <a:avLst/>
          </a:prstGeom>
        </p:spPr>
      </p:pic>
    </p:spTree>
    <p:extLst>
      <p:ext uri="{BB962C8B-B14F-4D97-AF65-F5344CB8AC3E}">
        <p14:creationId xmlns:p14="http://schemas.microsoft.com/office/powerpoint/2010/main" val="19263806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UniOfSurrey - Standard Slide with 3 Image Righ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1"/>
            <a:ext cx="6010571" cy="4525963"/>
          </a:xfrm>
          <a:prstGeom prst="rect">
            <a:avLst/>
          </a:prstGeom>
        </p:spPr>
        <p:txBody>
          <a:bodyPr>
            <a:normAutofit/>
          </a:bodyPr>
          <a:lstStyle>
            <a:lvl1pPr>
              <a:defRPr sz="1800">
                <a:solidFill>
                  <a:schemeClr val="tx1">
                    <a:lumMod val="50000"/>
                  </a:schemeClr>
                </a:solidFill>
                <a:latin typeface="Arial"/>
                <a:cs typeface="Arial"/>
              </a:defRPr>
            </a:lvl1pPr>
            <a:lvl2pPr>
              <a:defRPr sz="1800">
                <a:solidFill>
                  <a:srgbClr val="203D75"/>
                </a:solidFill>
                <a:latin typeface="Arial"/>
                <a:cs typeface="Arial"/>
              </a:defRPr>
            </a:lvl2pPr>
            <a:lvl3pPr>
              <a:defRPr sz="1800">
                <a:solidFill>
                  <a:srgbClr val="556169"/>
                </a:solidFill>
                <a:latin typeface="Arial"/>
                <a:cs typeface="Arial"/>
              </a:defRPr>
            </a:lvl3pPr>
            <a:lvl4pPr>
              <a:defRPr sz="1800">
                <a:solidFill>
                  <a:srgbClr val="006AA0"/>
                </a:solidFill>
                <a:latin typeface="Arial"/>
                <a:cs typeface="Arial"/>
              </a:defRPr>
            </a:lvl4pPr>
            <a:lvl5pPr>
              <a:defRPr sz="1800">
                <a:solidFill>
                  <a:srgbClr val="556169"/>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lvl1pPr>
              <a:defRPr>
                <a:solidFill>
                  <a:srgbClr val="203D75"/>
                </a:solidFill>
              </a:defRPr>
            </a:lvl1pPr>
          </a:lstStyle>
          <a:p>
            <a:fld id="{C8625EC3-6C33-CC45-91BB-212F920403D2}" type="slidenum">
              <a:rPr lang="en-US" smtClean="0"/>
              <a:pPr/>
              <a:t>‹#›</a:t>
            </a:fld>
            <a:endParaRPr lang="en-US" dirty="0"/>
          </a:p>
        </p:txBody>
      </p:sp>
      <p:sp>
        <p:nvSpPr>
          <p:cNvPr id="10" name="Text Placeholder 9"/>
          <p:cNvSpPr>
            <a:spLocks noGrp="1"/>
          </p:cNvSpPr>
          <p:nvPr>
            <p:ph type="body" sz="quarter" idx="13" hasCustomPrompt="1"/>
          </p:nvPr>
        </p:nvSpPr>
        <p:spPr>
          <a:xfrm>
            <a:off x="609600" y="936626"/>
            <a:ext cx="11095256" cy="384175"/>
          </a:xfrm>
          <a:prstGeom prst="rect">
            <a:avLst/>
          </a:prstGeom>
        </p:spPr>
        <p:txBody>
          <a:bodyPr>
            <a:normAutofit/>
          </a:bodyPr>
          <a:lstStyle>
            <a:lvl1pPr marL="0" indent="0">
              <a:buNone/>
              <a:defRPr sz="1600" baseline="0">
                <a:solidFill>
                  <a:srgbClr val="556169"/>
                </a:solidFill>
                <a:latin typeface="Georgia"/>
                <a:cs typeface="Georgia"/>
              </a:defRPr>
            </a:lvl1pPr>
          </a:lstStyle>
          <a:p>
            <a:pPr lvl="0"/>
            <a:r>
              <a:rPr lang="en-US" dirty="0" smtClean="0"/>
              <a:t>Sub line / Content Title goes here</a:t>
            </a:r>
            <a:endParaRPr lang="en-US" dirty="0"/>
          </a:p>
        </p:txBody>
      </p:sp>
      <p:cxnSp>
        <p:nvCxnSpPr>
          <p:cNvPr id="12" name="Straight Connector 11"/>
          <p:cNvCxnSpPr/>
          <p:nvPr userDrawn="1"/>
        </p:nvCxnSpPr>
        <p:spPr>
          <a:xfrm>
            <a:off x="0" y="878002"/>
            <a:ext cx="12240000"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4" hasCustomPrompt="1"/>
          </p:nvPr>
        </p:nvSpPr>
        <p:spPr>
          <a:xfrm>
            <a:off x="6826251" y="1600201"/>
            <a:ext cx="1639949" cy="1524518"/>
          </a:xfrm>
        </p:spPr>
        <p:txBody>
          <a:bodyPr>
            <a:normAutofit/>
          </a:bodyPr>
          <a:lstStyle>
            <a:lvl1pPr>
              <a:defRPr sz="1000" baseline="0"/>
            </a:lvl1pPr>
          </a:lstStyle>
          <a:p>
            <a:r>
              <a:rPr lang="en-US" dirty="0" smtClean="0"/>
              <a:t>Drop picture 1 here.</a:t>
            </a:r>
            <a:endParaRPr lang="en-US" dirty="0"/>
          </a:p>
        </p:txBody>
      </p:sp>
      <p:sp>
        <p:nvSpPr>
          <p:cNvPr id="14" name="Picture Placeholder 6"/>
          <p:cNvSpPr>
            <a:spLocks noGrp="1"/>
          </p:cNvSpPr>
          <p:nvPr>
            <p:ph type="pic" sz="quarter" idx="15" hasCustomPrompt="1"/>
          </p:nvPr>
        </p:nvSpPr>
        <p:spPr>
          <a:xfrm>
            <a:off x="8669400" y="1600200"/>
            <a:ext cx="3035456" cy="1524518"/>
          </a:xfrm>
        </p:spPr>
        <p:txBody>
          <a:bodyPr>
            <a:normAutofit/>
          </a:bodyPr>
          <a:lstStyle>
            <a:lvl1pPr>
              <a:defRPr sz="1000"/>
            </a:lvl1pPr>
          </a:lstStyle>
          <a:p>
            <a:r>
              <a:rPr lang="en-US" dirty="0" smtClean="0"/>
              <a:t>Drop picture 2 here.</a:t>
            </a:r>
            <a:endParaRPr lang="en-US" dirty="0"/>
          </a:p>
        </p:txBody>
      </p:sp>
      <p:sp>
        <p:nvSpPr>
          <p:cNvPr id="15" name="Picture Placeholder 6"/>
          <p:cNvSpPr>
            <a:spLocks noGrp="1"/>
          </p:cNvSpPr>
          <p:nvPr>
            <p:ph type="pic" sz="quarter" idx="16" hasCustomPrompt="1"/>
          </p:nvPr>
        </p:nvSpPr>
        <p:spPr>
          <a:xfrm>
            <a:off x="6826251" y="3277118"/>
            <a:ext cx="4878605" cy="2849045"/>
          </a:xfrm>
        </p:spPr>
        <p:txBody>
          <a:bodyPr>
            <a:normAutofit/>
          </a:bodyPr>
          <a:lstStyle>
            <a:lvl1pPr>
              <a:defRPr sz="1000" baseline="0"/>
            </a:lvl1pPr>
          </a:lstStyle>
          <a:p>
            <a:r>
              <a:rPr lang="en-US" dirty="0" smtClean="0"/>
              <a:t>Drop picture 3 here.</a:t>
            </a:r>
            <a:endParaRPr lang="en-US" dirty="0"/>
          </a:p>
        </p:txBody>
      </p:sp>
      <p:sp>
        <p:nvSpPr>
          <p:cNvPr id="16" name="Rectangle 15"/>
          <p:cNvSpPr/>
          <p:nvPr userDrawn="1"/>
        </p:nvSpPr>
        <p:spPr>
          <a:xfrm>
            <a:off x="0" y="0"/>
            <a:ext cx="12192000" cy="873198"/>
          </a:xfrm>
          <a:prstGeom prst="rect">
            <a:avLst/>
          </a:prstGeom>
          <a:solidFill>
            <a:srgbClr val="203D75"/>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sp>
        <p:nvSpPr>
          <p:cNvPr id="17" name="Title 1"/>
          <p:cNvSpPr>
            <a:spLocks noGrp="1"/>
          </p:cNvSpPr>
          <p:nvPr>
            <p:ph type="title" hasCustomPrompt="1"/>
          </p:nvPr>
        </p:nvSpPr>
        <p:spPr>
          <a:xfrm>
            <a:off x="609601" y="423352"/>
            <a:ext cx="6010569" cy="413268"/>
          </a:xfrm>
        </p:spPr>
        <p:txBody>
          <a:bodyPr/>
          <a:lstStyle>
            <a:lvl1pPr>
              <a:defRPr>
                <a:solidFill>
                  <a:schemeClr val="bg1"/>
                </a:solidFill>
              </a:defRPr>
            </a:lvl1pPr>
          </a:lstStyle>
          <a:p>
            <a:r>
              <a:rPr lang="en-GB" dirty="0" smtClean="0"/>
              <a:t>Headline title goes here</a:t>
            </a:r>
            <a:endParaRPr lang="en-US" dirty="0"/>
          </a:p>
        </p:txBody>
      </p:sp>
      <p:pic>
        <p:nvPicPr>
          <p:cNvPr id="18" name="Picture 17" descr="UniOfSurreyPowerPoint.gif"/>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93914" y="247091"/>
            <a:ext cx="2056263" cy="462600"/>
          </a:xfrm>
          <a:prstGeom prst="rect">
            <a:avLst/>
          </a:prstGeom>
        </p:spPr>
      </p:pic>
    </p:spTree>
    <p:extLst>
      <p:ext uri="{BB962C8B-B14F-4D97-AF65-F5344CB8AC3E}">
        <p14:creationId xmlns:p14="http://schemas.microsoft.com/office/powerpoint/2010/main" val="24321489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UniOfSurrey - BLUE Slide with Image Left">
    <p:spTree>
      <p:nvGrpSpPr>
        <p:cNvPr id="1" name=""/>
        <p:cNvGrpSpPr/>
        <p:nvPr/>
      </p:nvGrpSpPr>
      <p:grpSpPr>
        <a:xfrm>
          <a:off x="0" y="0"/>
          <a:ext cx="0" cy="0"/>
          <a:chOff x="0" y="0"/>
          <a:chExt cx="0" cy="0"/>
        </a:xfrm>
      </p:grpSpPr>
      <p:sp>
        <p:nvSpPr>
          <p:cNvPr id="14" name="Rectangle 13"/>
          <p:cNvSpPr/>
          <p:nvPr userDrawn="1"/>
        </p:nvSpPr>
        <p:spPr>
          <a:xfrm>
            <a:off x="0" y="0"/>
            <a:ext cx="12192000" cy="873198"/>
          </a:xfrm>
          <a:prstGeom prst="rect">
            <a:avLst/>
          </a:prstGeom>
          <a:solidFill>
            <a:srgbClr val="203D75"/>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sp>
        <p:nvSpPr>
          <p:cNvPr id="3" name="Content Placeholder 2"/>
          <p:cNvSpPr>
            <a:spLocks noGrp="1"/>
          </p:cNvSpPr>
          <p:nvPr>
            <p:ph idx="1"/>
          </p:nvPr>
        </p:nvSpPr>
        <p:spPr>
          <a:xfrm>
            <a:off x="5726167" y="1638042"/>
            <a:ext cx="6010571" cy="4525963"/>
          </a:xfrm>
          <a:prstGeom prst="rect">
            <a:avLst/>
          </a:prstGeom>
        </p:spPr>
        <p:txBody>
          <a:bodyPr>
            <a:normAutofit/>
          </a:bodyPr>
          <a:lstStyle>
            <a:lvl1pPr>
              <a:defRPr sz="1800">
                <a:solidFill>
                  <a:schemeClr val="tx1">
                    <a:lumMod val="50000"/>
                  </a:schemeClr>
                </a:solidFill>
                <a:latin typeface="Arial"/>
                <a:cs typeface="Arial"/>
              </a:defRPr>
            </a:lvl1pPr>
            <a:lvl2pPr>
              <a:defRPr sz="1800">
                <a:solidFill>
                  <a:srgbClr val="203D75"/>
                </a:solidFill>
                <a:latin typeface="Arial"/>
                <a:cs typeface="Arial"/>
              </a:defRPr>
            </a:lvl2pPr>
            <a:lvl3pPr>
              <a:defRPr sz="1800">
                <a:solidFill>
                  <a:srgbClr val="556169"/>
                </a:solidFill>
                <a:latin typeface="Arial"/>
                <a:cs typeface="Arial"/>
              </a:defRPr>
            </a:lvl3pPr>
            <a:lvl4pPr>
              <a:defRPr sz="1800">
                <a:solidFill>
                  <a:srgbClr val="006AA0"/>
                </a:solidFill>
                <a:latin typeface="Arial"/>
                <a:cs typeface="Arial"/>
              </a:defRPr>
            </a:lvl4pPr>
            <a:lvl5pPr>
              <a:defRPr sz="1800">
                <a:solidFill>
                  <a:srgbClr val="556169"/>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lvl1pPr>
              <a:defRPr>
                <a:solidFill>
                  <a:srgbClr val="203D75"/>
                </a:solidFill>
              </a:defRPr>
            </a:lvl1pPr>
          </a:lstStyle>
          <a:p>
            <a:fld id="{C8625EC3-6C33-CC45-91BB-212F920403D2}" type="slidenum">
              <a:rPr lang="en-US" smtClean="0"/>
              <a:pPr/>
              <a:t>‹#›</a:t>
            </a:fld>
            <a:endParaRPr lang="en-US" dirty="0"/>
          </a:p>
        </p:txBody>
      </p:sp>
      <p:sp>
        <p:nvSpPr>
          <p:cNvPr id="10" name="Text Placeholder 9"/>
          <p:cNvSpPr>
            <a:spLocks noGrp="1"/>
          </p:cNvSpPr>
          <p:nvPr>
            <p:ph type="body" sz="quarter" idx="13" hasCustomPrompt="1"/>
          </p:nvPr>
        </p:nvSpPr>
        <p:spPr>
          <a:xfrm>
            <a:off x="609600" y="936626"/>
            <a:ext cx="11095256" cy="384175"/>
          </a:xfrm>
          <a:prstGeom prst="rect">
            <a:avLst/>
          </a:prstGeom>
        </p:spPr>
        <p:txBody>
          <a:bodyPr>
            <a:normAutofit/>
          </a:bodyPr>
          <a:lstStyle>
            <a:lvl1pPr marL="0" indent="0">
              <a:buNone/>
              <a:defRPr sz="1600" baseline="0">
                <a:solidFill>
                  <a:srgbClr val="556169"/>
                </a:solidFill>
                <a:latin typeface="Georgia"/>
                <a:cs typeface="Georgia"/>
              </a:defRPr>
            </a:lvl1pPr>
          </a:lstStyle>
          <a:p>
            <a:pPr lvl="0"/>
            <a:r>
              <a:rPr lang="en-US" dirty="0" smtClean="0"/>
              <a:t>Sub line / Content Title goes here</a:t>
            </a:r>
            <a:endParaRPr lang="en-US" dirty="0"/>
          </a:p>
        </p:txBody>
      </p:sp>
      <p:cxnSp>
        <p:nvCxnSpPr>
          <p:cNvPr id="12" name="Straight Connector 11"/>
          <p:cNvCxnSpPr/>
          <p:nvPr userDrawn="1"/>
        </p:nvCxnSpPr>
        <p:spPr>
          <a:xfrm>
            <a:off x="0" y="878002"/>
            <a:ext cx="12240000"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4" hasCustomPrompt="1"/>
          </p:nvPr>
        </p:nvSpPr>
        <p:spPr>
          <a:xfrm>
            <a:off x="609600" y="1638042"/>
            <a:ext cx="4910667" cy="4525963"/>
          </a:xfrm>
        </p:spPr>
        <p:txBody>
          <a:bodyPr>
            <a:normAutofit/>
          </a:bodyPr>
          <a:lstStyle>
            <a:lvl1pPr>
              <a:defRPr sz="2000"/>
            </a:lvl1pPr>
          </a:lstStyle>
          <a:p>
            <a:r>
              <a:rPr lang="en-US" dirty="0" smtClean="0"/>
              <a:t>Drop picture here</a:t>
            </a:r>
            <a:endParaRPr lang="en-US" dirty="0"/>
          </a:p>
        </p:txBody>
      </p:sp>
      <p:pic>
        <p:nvPicPr>
          <p:cNvPr id="15" name="Picture 14" descr="UniOfSurreyPowerPoint.gif"/>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93914" y="247091"/>
            <a:ext cx="2056263" cy="462600"/>
          </a:xfrm>
          <a:prstGeom prst="rect">
            <a:avLst/>
          </a:prstGeom>
        </p:spPr>
      </p:pic>
      <p:sp>
        <p:nvSpPr>
          <p:cNvPr id="16" name="Title 1"/>
          <p:cNvSpPr>
            <a:spLocks noGrp="1"/>
          </p:cNvSpPr>
          <p:nvPr>
            <p:ph type="title" hasCustomPrompt="1"/>
          </p:nvPr>
        </p:nvSpPr>
        <p:spPr>
          <a:xfrm>
            <a:off x="609601" y="423352"/>
            <a:ext cx="6010569" cy="413268"/>
          </a:xfrm>
        </p:spPr>
        <p:txBody>
          <a:bodyPr/>
          <a:lstStyle>
            <a:lvl1pPr>
              <a:defRPr>
                <a:solidFill>
                  <a:schemeClr val="bg1"/>
                </a:solidFill>
              </a:defRPr>
            </a:lvl1pPr>
          </a:lstStyle>
          <a:p>
            <a:r>
              <a:rPr lang="en-GB" dirty="0" smtClean="0"/>
              <a:t>Headline title goes here</a:t>
            </a:r>
            <a:endParaRPr lang="en-US" dirty="0"/>
          </a:p>
        </p:txBody>
      </p:sp>
    </p:spTree>
    <p:extLst>
      <p:ext uri="{BB962C8B-B14F-4D97-AF65-F5344CB8AC3E}">
        <p14:creationId xmlns:p14="http://schemas.microsoft.com/office/powerpoint/2010/main" val="36345899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UniOfSurrey - BLUE Slide with 3 Image Left">
    <p:spTree>
      <p:nvGrpSpPr>
        <p:cNvPr id="1" name=""/>
        <p:cNvGrpSpPr/>
        <p:nvPr/>
      </p:nvGrpSpPr>
      <p:grpSpPr>
        <a:xfrm>
          <a:off x="0" y="0"/>
          <a:ext cx="0" cy="0"/>
          <a:chOff x="0" y="0"/>
          <a:chExt cx="0" cy="0"/>
        </a:xfrm>
      </p:grpSpPr>
      <p:sp>
        <p:nvSpPr>
          <p:cNvPr id="11" name="Rectangle 10"/>
          <p:cNvSpPr/>
          <p:nvPr userDrawn="1"/>
        </p:nvSpPr>
        <p:spPr>
          <a:xfrm>
            <a:off x="0" y="0"/>
            <a:ext cx="12192000" cy="873198"/>
          </a:xfrm>
          <a:prstGeom prst="rect">
            <a:avLst/>
          </a:prstGeom>
          <a:solidFill>
            <a:srgbClr val="203D75"/>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sp>
        <p:nvSpPr>
          <p:cNvPr id="2" name="Title 1"/>
          <p:cNvSpPr>
            <a:spLocks noGrp="1"/>
          </p:cNvSpPr>
          <p:nvPr>
            <p:ph type="title" hasCustomPrompt="1"/>
          </p:nvPr>
        </p:nvSpPr>
        <p:spPr/>
        <p:txBody>
          <a:bodyPr/>
          <a:lstStyle>
            <a:lvl1pPr>
              <a:defRPr>
                <a:solidFill>
                  <a:schemeClr val="bg1"/>
                </a:solidFill>
              </a:defRPr>
            </a:lvl1pPr>
          </a:lstStyle>
          <a:p>
            <a:r>
              <a:rPr lang="en-GB" dirty="0" smtClean="0"/>
              <a:t>Headline title goes here</a:t>
            </a:r>
            <a:endParaRPr lang="en-US" dirty="0"/>
          </a:p>
        </p:txBody>
      </p:sp>
      <p:sp>
        <p:nvSpPr>
          <p:cNvPr id="3" name="Content Placeholder 2"/>
          <p:cNvSpPr>
            <a:spLocks noGrp="1"/>
          </p:cNvSpPr>
          <p:nvPr>
            <p:ph idx="1"/>
          </p:nvPr>
        </p:nvSpPr>
        <p:spPr>
          <a:xfrm>
            <a:off x="5726167" y="1638042"/>
            <a:ext cx="6010571" cy="4525963"/>
          </a:xfrm>
          <a:prstGeom prst="rect">
            <a:avLst/>
          </a:prstGeom>
        </p:spPr>
        <p:txBody>
          <a:bodyPr>
            <a:normAutofit/>
          </a:bodyPr>
          <a:lstStyle>
            <a:lvl1pPr>
              <a:defRPr sz="1800">
                <a:solidFill>
                  <a:schemeClr val="tx1">
                    <a:lumMod val="50000"/>
                  </a:schemeClr>
                </a:solidFill>
                <a:latin typeface="Arial"/>
                <a:cs typeface="Arial"/>
              </a:defRPr>
            </a:lvl1pPr>
            <a:lvl2pPr>
              <a:defRPr sz="1800">
                <a:solidFill>
                  <a:srgbClr val="203D75"/>
                </a:solidFill>
                <a:latin typeface="Arial"/>
                <a:cs typeface="Arial"/>
              </a:defRPr>
            </a:lvl2pPr>
            <a:lvl3pPr>
              <a:defRPr sz="1800">
                <a:solidFill>
                  <a:srgbClr val="556169"/>
                </a:solidFill>
                <a:latin typeface="Arial"/>
                <a:cs typeface="Arial"/>
              </a:defRPr>
            </a:lvl3pPr>
            <a:lvl4pPr>
              <a:defRPr sz="1800">
                <a:solidFill>
                  <a:srgbClr val="006AA0"/>
                </a:solidFill>
                <a:latin typeface="Arial"/>
                <a:cs typeface="Arial"/>
              </a:defRPr>
            </a:lvl4pPr>
            <a:lvl5pPr>
              <a:defRPr sz="1800">
                <a:solidFill>
                  <a:srgbClr val="556169"/>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lvl1pPr>
              <a:defRPr>
                <a:solidFill>
                  <a:srgbClr val="203D75"/>
                </a:solidFill>
              </a:defRPr>
            </a:lvl1pPr>
          </a:lstStyle>
          <a:p>
            <a:fld id="{C8625EC3-6C33-CC45-91BB-212F920403D2}" type="slidenum">
              <a:rPr lang="en-US" smtClean="0"/>
              <a:pPr/>
              <a:t>‹#›</a:t>
            </a:fld>
            <a:endParaRPr lang="en-US" dirty="0"/>
          </a:p>
        </p:txBody>
      </p:sp>
      <p:sp>
        <p:nvSpPr>
          <p:cNvPr id="10" name="Text Placeholder 9"/>
          <p:cNvSpPr>
            <a:spLocks noGrp="1"/>
          </p:cNvSpPr>
          <p:nvPr>
            <p:ph type="body" sz="quarter" idx="13" hasCustomPrompt="1"/>
          </p:nvPr>
        </p:nvSpPr>
        <p:spPr>
          <a:xfrm>
            <a:off x="609600" y="936626"/>
            <a:ext cx="11095256" cy="384175"/>
          </a:xfrm>
          <a:prstGeom prst="rect">
            <a:avLst/>
          </a:prstGeom>
        </p:spPr>
        <p:txBody>
          <a:bodyPr>
            <a:normAutofit/>
          </a:bodyPr>
          <a:lstStyle>
            <a:lvl1pPr marL="0" indent="0">
              <a:buNone/>
              <a:defRPr sz="1600" baseline="0">
                <a:solidFill>
                  <a:srgbClr val="556169"/>
                </a:solidFill>
                <a:latin typeface="Georgia"/>
                <a:cs typeface="Georgia"/>
              </a:defRPr>
            </a:lvl1pPr>
          </a:lstStyle>
          <a:p>
            <a:pPr lvl="0"/>
            <a:r>
              <a:rPr lang="en-US" dirty="0" smtClean="0"/>
              <a:t>Sub line / Content Title goes here</a:t>
            </a:r>
            <a:endParaRPr lang="en-US" dirty="0"/>
          </a:p>
        </p:txBody>
      </p:sp>
      <p:cxnSp>
        <p:nvCxnSpPr>
          <p:cNvPr id="12" name="Straight Connector 11"/>
          <p:cNvCxnSpPr/>
          <p:nvPr userDrawn="1"/>
        </p:nvCxnSpPr>
        <p:spPr>
          <a:xfrm>
            <a:off x="0" y="878002"/>
            <a:ext cx="12240000"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sp>
        <p:nvSpPr>
          <p:cNvPr id="14" name="Picture Placeholder 6"/>
          <p:cNvSpPr>
            <a:spLocks noGrp="1"/>
          </p:cNvSpPr>
          <p:nvPr>
            <p:ph type="pic" sz="quarter" idx="14" hasCustomPrompt="1"/>
          </p:nvPr>
        </p:nvSpPr>
        <p:spPr>
          <a:xfrm>
            <a:off x="609600" y="1655723"/>
            <a:ext cx="1639949" cy="1524518"/>
          </a:xfrm>
        </p:spPr>
        <p:txBody>
          <a:bodyPr>
            <a:normAutofit/>
          </a:bodyPr>
          <a:lstStyle>
            <a:lvl1pPr>
              <a:defRPr sz="1000" baseline="0"/>
            </a:lvl1pPr>
          </a:lstStyle>
          <a:p>
            <a:r>
              <a:rPr lang="en-US" dirty="0" smtClean="0"/>
              <a:t>Drop picture 1 here.</a:t>
            </a:r>
            <a:endParaRPr lang="en-US" dirty="0"/>
          </a:p>
        </p:txBody>
      </p:sp>
      <p:sp>
        <p:nvSpPr>
          <p:cNvPr id="15" name="Picture Placeholder 6"/>
          <p:cNvSpPr>
            <a:spLocks noGrp="1"/>
          </p:cNvSpPr>
          <p:nvPr>
            <p:ph type="pic" sz="quarter" idx="15" hasCustomPrompt="1"/>
          </p:nvPr>
        </p:nvSpPr>
        <p:spPr>
          <a:xfrm>
            <a:off x="2452749" y="1655722"/>
            <a:ext cx="3035456" cy="1524518"/>
          </a:xfrm>
        </p:spPr>
        <p:txBody>
          <a:bodyPr>
            <a:normAutofit/>
          </a:bodyPr>
          <a:lstStyle>
            <a:lvl1pPr>
              <a:defRPr sz="1000"/>
            </a:lvl1pPr>
          </a:lstStyle>
          <a:p>
            <a:r>
              <a:rPr lang="en-US" dirty="0" smtClean="0"/>
              <a:t>Drop picture 2 here.</a:t>
            </a:r>
            <a:endParaRPr lang="en-US" dirty="0"/>
          </a:p>
        </p:txBody>
      </p:sp>
      <p:sp>
        <p:nvSpPr>
          <p:cNvPr id="16" name="Picture Placeholder 6"/>
          <p:cNvSpPr>
            <a:spLocks noGrp="1"/>
          </p:cNvSpPr>
          <p:nvPr>
            <p:ph type="pic" sz="quarter" idx="16" hasCustomPrompt="1"/>
          </p:nvPr>
        </p:nvSpPr>
        <p:spPr>
          <a:xfrm>
            <a:off x="609600" y="3332640"/>
            <a:ext cx="4878605" cy="2849045"/>
          </a:xfrm>
        </p:spPr>
        <p:txBody>
          <a:bodyPr>
            <a:normAutofit/>
          </a:bodyPr>
          <a:lstStyle>
            <a:lvl1pPr>
              <a:defRPr sz="1000" baseline="0"/>
            </a:lvl1pPr>
          </a:lstStyle>
          <a:p>
            <a:r>
              <a:rPr lang="en-US" dirty="0" smtClean="0"/>
              <a:t>Drop picture 3 here.</a:t>
            </a:r>
            <a:endParaRPr lang="en-US" dirty="0"/>
          </a:p>
        </p:txBody>
      </p:sp>
      <p:pic>
        <p:nvPicPr>
          <p:cNvPr id="17" name="Picture 16" descr="UniOfSurreyPowerPoint.gif"/>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93914" y="247091"/>
            <a:ext cx="2056263" cy="462600"/>
          </a:xfrm>
          <a:prstGeom prst="rect">
            <a:avLst/>
          </a:prstGeom>
        </p:spPr>
      </p:pic>
    </p:spTree>
    <p:extLst>
      <p:ext uri="{BB962C8B-B14F-4D97-AF65-F5344CB8AC3E}">
        <p14:creationId xmlns:p14="http://schemas.microsoft.com/office/powerpoint/2010/main" val="17417966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UniOfSurrey - Standard Slide with 3 Image Left">
    <p:spTree>
      <p:nvGrpSpPr>
        <p:cNvPr id="1" name=""/>
        <p:cNvGrpSpPr/>
        <p:nvPr/>
      </p:nvGrpSpPr>
      <p:grpSpPr>
        <a:xfrm>
          <a:off x="0" y="0"/>
          <a:ext cx="0" cy="0"/>
          <a:chOff x="0" y="0"/>
          <a:chExt cx="0" cy="0"/>
        </a:xfrm>
      </p:grpSpPr>
      <p:sp>
        <p:nvSpPr>
          <p:cNvPr id="11" name="Rectangle 10"/>
          <p:cNvSpPr/>
          <p:nvPr userDrawn="1"/>
        </p:nvSpPr>
        <p:spPr>
          <a:xfrm>
            <a:off x="0" y="6575393"/>
            <a:ext cx="12192000" cy="282607"/>
          </a:xfrm>
          <a:prstGeom prst="rect">
            <a:avLst/>
          </a:prstGeom>
          <a:solidFill>
            <a:srgbClr val="203D75"/>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a:solidFill>
                <a:srgbClr val="FFFFFF"/>
              </a:solidFill>
            </a:endParaRPr>
          </a:p>
        </p:txBody>
      </p:sp>
      <p:sp>
        <p:nvSpPr>
          <p:cNvPr id="2" name="Title 1"/>
          <p:cNvSpPr>
            <a:spLocks noGrp="1"/>
          </p:cNvSpPr>
          <p:nvPr>
            <p:ph type="title" hasCustomPrompt="1"/>
          </p:nvPr>
        </p:nvSpPr>
        <p:spPr/>
        <p:txBody>
          <a:bodyPr/>
          <a:lstStyle/>
          <a:p>
            <a:r>
              <a:rPr lang="en-GB" dirty="0" smtClean="0"/>
              <a:t>Headline title goes here</a:t>
            </a:r>
            <a:endParaRPr lang="en-US" dirty="0"/>
          </a:p>
        </p:txBody>
      </p:sp>
      <p:sp>
        <p:nvSpPr>
          <p:cNvPr id="3" name="Content Placeholder 2"/>
          <p:cNvSpPr>
            <a:spLocks noGrp="1"/>
          </p:cNvSpPr>
          <p:nvPr>
            <p:ph idx="1"/>
          </p:nvPr>
        </p:nvSpPr>
        <p:spPr>
          <a:xfrm>
            <a:off x="609599" y="1643165"/>
            <a:ext cx="6010571" cy="4525963"/>
          </a:xfrm>
          <a:prstGeom prst="rect">
            <a:avLst/>
          </a:prstGeom>
        </p:spPr>
        <p:txBody>
          <a:bodyPr>
            <a:normAutofit/>
          </a:bodyPr>
          <a:lstStyle>
            <a:lvl1pPr>
              <a:defRPr sz="1800">
                <a:solidFill>
                  <a:schemeClr val="tx1">
                    <a:lumMod val="50000"/>
                  </a:schemeClr>
                </a:solidFill>
                <a:latin typeface="Arial"/>
                <a:cs typeface="Arial"/>
              </a:defRPr>
            </a:lvl1pPr>
            <a:lvl2pPr>
              <a:defRPr sz="1800">
                <a:solidFill>
                  <a:srgbClr val="203D75"/>
                </a:solidFill>
                <a:latin typeface="Arial"/>
                <a:cs typeface="Arial"/>
              </a:defRPr>
            </a:lvl2pPr>
            <a:lvl3pPr>
              <a:defRPr sz="1800">
                <a:solidFill>
                  <a:srgbClr val="556169"/>
                </a:solidFill>
                <a:latin typeface="Arial"/>
                <a:cs typeface="Arial"/>
              </a:defRPr>
            </a:lvl3pPr>
            <a:lvl4pPr>
              <a:defRPr sz="1800">
                <a:solidFill>
                  <a:srgbClr val="006AA0"/>
                </a:solidFill>
                <a:latin typeface="Arial"/>
                <a:cs typeface="Arial"/>
              </a:defRPr>
            </a:lvl4pPr>
            <a:lvl5pPr>
              <a:defRPr sz="1800">
                <a:solidFill>
                  <a:srgbClr val="556169"/>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p>
            <a:fld id="{C8625EC3-6C33-CC45-91BB-212F920403D2}" type="slidenum">
              <a:rPr lang="en-US" smtClean="0"/>
              <a:pPr/>
              <a:t>‹#›</a:t>
            </a:fld>
            <a:endParaRPr lang="en-US"/>
          </a:p>
        </p:txBody>
      </p:sp>
      <p:sp>
        <p:nvSpPr>
          <p:cNvPr id="10" name="Text Placeholder 9"/>
          <p:cNvSpPr>
            <a:spLocks noGrp="1"/>
          </p:cNvSpPr>
          <p:nvPr>
            <p:ph type="body" sz="quarter" idx="13" hasCustomPrompt="1"/>
          </p:nvPr>
        </p:nvSpPr>
        <p:spPr>
          <a:xfrm>
            <a:off x="609600" y="936626"/>
            <a:ext cx="11095256" cy="384175"/>
          </a:xfrm>
          <a:prstGeom prst="rect">
            <a:avLst/>
          </a:prstGeom>
        </p:spPr>
        <p:txBody>
          <a:bodyPr>
            <a:normAutofit/>
          </a:bodyPr>
          <a:lstStyle>
            <a:lvl1pPr marL="0" indent="0">
              <a:buNone/>
              <a:defRPr sz="1600" baseline="0">
                <a:solidFill>
                  <a:srgbClr val="556169"/>
                </a:solidFill>
                <a:latin typeface="Georgia"/>
                <a:cs typeface="Georgia"/>
              </a:defRPr>
            </a:lvl1pPr>
          </a:lstStyle>
          <a:p>
            <a:pPr lvl="0"/>
            <a:r>
              <a:rPr lang="en-US" dirty="0" smtClean="0"/>
              <a:t>Sub line / Content Title goes here</a:t>
            </a:r>
            <a:endParaRPr lang="en-US" dirty="0"/>
          </a:p>
        </p:txBody>
      </p:sp>
      <p:cxnSp>
        <p:nvCxnSpPr>
          <p:cNvPr id="12" name="Straight Connector 11"/>
          <p:cNvCxnSpPr/>
          <p:nvPr userDrawn="1"/>
        </p:nvCxnSpPr>
        <p:spPr>
          <a:xfrm>
            <a:off x="0" y="878002"/>
            <a:ext cx="12240000"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pic>
        <p:nvPicPr>
          <p:cNvPr id="13" name="Picture 12" descr="UniversityofSurreyColourPowerpoin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07351" y="230941"/>
            <a:ext cx="2029387" cy="448510"/>
          </a:xfrm>
          <a:prstGeom prst="rect">
            <a:avLst/>
          </a:prstGeom>
        </p:spPr>
      </p:pic>
      <p:sp>
        <p:nvSpPr>
          <p:cNvPr id="7" name="Chart Placeholder 6"/>
          <p:cNvSpPr>
            <a:spLocks noGrp="1"/>
          </p:cNvSpPr>
          <p:nvPr>
            <p:ph type="chart" sz="quarter" idx="14" hasCustomPrompt="1"/>
          </p:nvPr>
        </p:nvSpPr>
        <p:spPr>
          <a:xfrm>
            <a:off x="6800851" y="1643063"/>
            <a:ext cx="4936067" cy="4525962"/>
          </a:xfrm>
        </p:spPr>
        <p:txBody>
          <a:bodyPr>
            <a:normAutofit/>
          </a:bodyPr>
          <a:lstStyle>
            <a:lvl1pPr>
              <a:defRPr sz="2000" baseline="0"/>
            </a:lvl1pPr>
          </a:lstStyle>
          <a:p>
            <a:r>
              <a:rPr lang="en-US" dirty="0" smtClean="0"/>
              <a:t>Insert Chart</a:t>
            </a:r>
            <a:endParaRPr lang="en-US" dirty="0"/>
          </a:p>
        </p:txBody>
      </p:sp>
    </p:spTree>
    <p:extLst>
      <p:ext uri="{BB962C8B-B14F-4D97-AF65-F5344CB8AC3E}">
        <p14:creationId xmlns:p14="http://schemas.microsoft.com/office/powerpoint/2010/main" val="6732667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UniOfSurrey - Photo Quote">
    <p:bg>
      <p:bgPr>
        <a:solidFill>
          <a:srgbClr val="1E4784"/>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C8625EC3-6C33-CC45-91BB-212F920403D2}" type="slidenum">
              <a:rPr lang="en-US" smtClean="0"/>
              <a:pPr/>
              <a:t>‹#›</a:t>
            </a:fld>
            <a:endParaRPr lang="en-US" dirty="0"/>
          </a:p>
        </p:txBody>
      </p:sp>
      <p:sp>
        <p:nvSpPr>
          <p:cNvPr id="6" name="TextBox 5"/>
          <p:cNvSpPr txBox="1"/>
          <p:nvPr userDrawn="1"/>
        </p:nvSpPr>
        <p:spPr>
          <a:xfrm>
            <a:off x="622023" y="2665963"/>
            <a:ext cx="11127224" cy="646331"/>
          </a:xfrm>
          <a:prstGeom prst="rect">
            <a:avLst/>
          </a:prstGeom>
          <a:noFill/>
        </p:spPr>
        <p:txBody>
          <a:bodyPr wrap="square" rtlCol="0">
            <a:spAutoFit/>
          </a:bodyPr>
          <a:lstStyle/>
          <a:p>
            <a:pPr algn="ctr" defTabSz="457200"/>
            <a:r>
              <a:rPr lang="en-US" sz="3600" dirty="0">
                <a:solidFill>
                  <a:srgbClr val="FFFFFF"/>
                </a:solidFill>
                <a:latin typeface="Georgia"/>
                <a:cs typeface="Georgia"/>
              </a:rPr>
              <a:t>‘This is a space for a large format quote’</a:t>
            </a:r>
          </a:p>
        </p:txBody>
      </p:sp>
      <p:cxnSp>
        <p:nvCxnSpPr>
          <p:cNvPr id="7" name="Straight Connector 6"/>
          <p:cNvCxnSpPr/>
          <p:nvPr userDrawn="1"/>
        </p:nvCxnSpPr>
        <p:spPr>
          <a:xfrm>
            <a:off x="-28949" y="3995248"/>
            <a:ext cx="12192000" cy="0"/>
          </a:xfrm>
          <a:prstGeom prst="line">
            <a:avLst/>
          </a:prstGeom>
          <a:ln w="12700" cmpd="sng">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8" name="Subtitle 2"/>
          <p:cNvSpPr>
            <a:spLocks noGrp="1"/>
          </p:cNvSpPr>
          <p:nvPr>
            <p:ph type="subTitle" idx="1" hasCustomPrompt="1"/>
          </p:nvPr>
        </p:nvSpPr>
        <p:spPr>
          <a:xfrm>
            <a:off x="1975832" y="4227169"/>
            <a:ext cx="8534400" cy="392746"/>
          </a:xfrm>
        </p:spPr>
        <p:txBody>
          <a:bodyPr>
            <a:normAutofit/>
          </a:bodyPr>
          <a:lstStyle>
            <a:lvl1pPr algn="ctr">
              <a:defRPr baseline="0"/>
            </a:lvl1pPr>
          </a:lstStyle>
          <a:p>
            <a:r>
              <a:rPr lang="en-US" sz="1500" dirty="0" smtClean="0">
                <a:solidFill>
                  <a:srgbClr val="FFFFFF"/>
                </a:solidFill>
                <a:latin typeface="Georgia"/>
                <a:cs typeface="Georgia"/>
              </a:rPr>
              <a:t>Attribute the quote here. </a:t>
            </a:r>
          </a:p>
        </p:txBody>
      </p:sp>
    </p:spTree>
    <p:extLst>
      <p:ext uri="{BB962C8B-B14F-4D97-AF65-F5344CB8AC3E}">
        <p14:creationId xmlns:p14="http://schemas.microsoft.com/office/powerpoint/2010/main" val="25608894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cxnSp>
        <p:nvCxnSpPr>
          <p:cNvPr id="3" name="Straight Connector 2"/>
          <p:cNvCxnSpPr/>
          <p:nvPr/>
        </p:nvCxnSpPr>
        <p:spPr>
          <a:xfrm>
            <a:off x="0" y="908050"/>
            <a:ext cx="12192000" cy="0"/>
          </a:xfrm>
          <a:prstGeom prst="line">
            <a:avLst/>
          </a:prstGeom>
          <a:ln>
            <a:solidFill>
              <a:srgbClr val="003D7D"/>
            </a:solidFill>
          </a:ln>
          <a:effectLst/>
        </p:spPr>
        <p:style>
          <a:lnRef idx="2">
            <a:schemeClr val="accent1"/>
          </a:lnRef>
          <a:fillRef idx="0">
            <a:schemeClr val="accent1"/>
          </a:fillRef>
          <a:effectRef idx="1">
            <a:schemeClr val="accent1"/>
          </a:effectRef>
          <a:fontRef idx="minor">
            <a:schemeClr val="tx1"/>
          </a:fontRef>
        </p:style>
      </p:cxnSp>
      <p:sp>
        <p:nvSpPr>
          <p:cNvPr id="6" name="Title 1"/>
          <p:cNvSpPr>
            <a:spLocks noGrp="1"/>
          </p:cNvSpPr>
          <p:nvPr>
            <p:ph type="title"/>
          </p:nvPr>
        </p:nvSpPr>
        <p:spPr>
          <a:xfrm>
            <a:off x="334434" y="260350"/>
            <a:ext cx="9218084" cy="419100"/>
          </a:xfrm>
          <a:prstGeom prst="rect">
            <a:avLst/>
          </a:prstGeom>
        </p:spPr>
        <p:txBody>
          <a:bodyPr/>
          <a:lstStyle>
            <a:lvl1pPr>
              <a:defRPr sz="2000"/>
            </a:lvl1pPr>
          </a:lstStyle>
          <a:p>
            <a:r>
              <a:rPr lang="en-GB" dirty="0" smtClean="0"/>
              <a:t>Click to edit Master title style</a:t>
            </a:r>
            <a:endParaRPr lang="en-US" dirty="0"/>
          </a:p>
        </p:txBody>
      </p:sp>
      <p:sp>
        <p:nvSpPr>
          <p:cNvPr id="4" name="Date Placeholder 2"/>
          <p:cNvSpPr>
            <a:spLocks noGrp="1"/>
          </p:cNvSpPr>
          <p:nvPr>
            <p:ph type="dt" sz="half" idx="10"/>
          </p:nvPr>
        </p:nvSpPr>
        <p:spPr>
          <a:xfrm>
            <a:off x="609600" y="6356351"/>
            <a:ext cx="2844800" cy="365125"/>
          </a:xfrm>
          <a:prstGeom prst="rect">
            <a:avLst/>
          </a:prstGeom>
        </p:spPr>
        <p:txBody>
          <a:bodyPr/>
          <a:lstStyle>
            <a:lvl1pPr>
              <a:defRPr/>
            </a:lvl1pPr>
          </a:lstStyle>
          <a:p>
            <a:pPr>
              <a:defRPr/>
            </a:pPr>
            <a:fld id="{158ABA94-9839-4297-843B-10C61F16F16B}" type="datetimeFigureOut">
              <a:rPr lang="en-US">
                <a:solidFill>
                  <a:srgbClr val="FFFFFF"/>
                </a:solidFill>
              </a:rPr>
              <a:pPr>
                <a:defRPr/>
              </a:pPr>
              <a:t>10/25/2016</a:t>
            </a:fld>
            <a:endParaRPr lang="en-US">
              <a:solidFill>
                <a:srgbClr val="FFFFFF"/>
              </a:solidFill>
            </a:endParaRPr>
          </a:p>
        </p:txBody>
      </p:sp>
      <p:sp>
        <p:nvSpPr>
          <p:cNvPr id="5" name="Footer Placeholder 3"/>
          <p:cNvSpPr>
            <a:spLocks noGrp="1"/>
          </p:cNvSpPr>
          <p:nvPr>
            <p:ph type="ftr" sz="quarter" idx="11"/>
          </p:nvPr>
        </p:nvSpPr>
        <p:spPr>
          <a:xfrm>
            <a:off x="4165600" y="6356351"/>
            <a:ext cx="3860800" cy="365125"/>
          </a:xfrm>
          <a:prstGeom prst="rect">
            <a:avLst/>
          </a:prstGeom>
        </p:spPr>
        <p:txBody>
          <a:bodyPr/>
          <a:lstStyle>
            <a:lvl1pPr>
              <a:defRPr/>
            </a:lvl1pPr>
          </a:lstStyle>
          <a:p>
            <a:pPr defTabSz="457200">
              <a:defRPr/>
            </a:pPr>
            <a:endParaRPr lang="en-GB">
              <a:solidFill>
                <a:srgbClr val="203D75"/>
              </a:solidFill>
            </a:endParaRPr>
          </a:p>
        </p:txBody>
      </p:sp>
      <p:sp>
        <p:nvSpPr>
          <p:cNvPr id="7" name="Slide Number Placeholder 4"/>
          <p:cNvSpPr>
            <a:spLocks noGrp="1"/>
          </p:cNvSpPr>
          <p:nvPr>
            <p:ph type="sldNum" sz="quarter" idx="12"/>
          </p:nvPr>
        </p:nvSpPr>
        <p:spPr>
          <a:xfrm>
            <a:off x="8737600" y="6356351"/>
            <a:ext cx="2844800" cy="365125"/>
          </a:xfrm>
          <a:prstGeom prst="rect">
            <a:avLst/>
          </a:prstGeom>
        </p:spPr>
        <p:txBody>
          <a:bodyPr/>
          <a:lstStyle>
            <a:lvl1pPr>
              <a:defRPr/>
            </a:lvl1pPr>
          </a:lstStyle>
          <a:p>
            <a:pPr>
              <a:defRPr/>
            </a:pPr>
            <a:fld id="{977AF083-5BAF-4614-9774-204C52AD68C5}" type="slidenum">
              <a:rPr lang="en-US"/>
              <a:pPr>
                <a:defRPr/>
              </a:pPr>
              <a:t>‹#›</a:t>
            </a:fld>
            <a:endParaRPr lang="en-US"/>
          </a:p>
        </p:txBody>
      </p:sp>
    </p:spTree>
    <p:extLst>
      <p:ext uri="{BB962C8B-B14F-4D97-AF65-F5344CB8AC3E}">
        <p14:creationId xmlns:p14="http://schemas.microsoft.com/office/powerpoint/2010/main" val="36522943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UniOfSurrey - Standard Slide">
    <p:spTree>
      <p:nvGrpSpPr>
        <p:cNvPr id="1" name=""/>
        <p:cNvGrpSpPr/>
        <p:nvPr/>
      </p:nvGrpSpPr>
      <p:grpSpPr>
        <a:xfrm>
          <a:off x="0" y="0"/>
          <a:ext cx="0" cy="0"/>
          <a:chOff x="0" y="0"/>
          <a:chExt cx="0" cy="0"/>
        </a:xfrm>
      </p:grpSpPr>
      <p:sp>
        <p:nvSpPr>
          <p:cNvPr id="4" name="Rectangle 3"/>
          <p:cNvSpPr/>
          <p:nvPr userDrawn="1"/>
        </p:nvSpPr>
        <p:spPr>
          <a:xfrm>
            <a:off x="0" y="1"/>
            <a:ext cx="12192000" cy="981075"/>
          </a:xfrm>
          <a:prstGeom prst="rect">
            <a:avLst/>
          </a:prstGeom>
          <a:solidFill>
            <a:srgbClr val="203D75"/>
          </a:solidFill>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sz="1800" dirty="0">
              <a:solidFill>
                <a:srgbClr val="FFFFFF"/>
              </a:solidFill>
            </a:endParaRPr>
          </a:p>
        </p:txBody>
      </p:sp>
      <p:cxnSp>
        <p:nvCxnSpPr>
          <p:cNvPr id="5" name="Straight Connector 4"/>
          <p:cNvCxnSpPr/>
          <p:nvPr userDrawn="1"/>
        </p:nvCxnSpPr>
        <p:spPr>
          <a:xfrm>
            <a:off x="1" y="877888"/>
            <a:ext cx="12240684"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pic>
        <p:nvPicPr>
          <p:cNvPr id="6" name="Picture 8" descr="UniOfSurreyPowerPoint.gif"/>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694334" y="247650"/>
            <a:ext cx="2055284"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609600" y="1314142"/>
            <a:ext cx="11095257" cy="5211202"/>
          </a:xfrm>
          <a:prstGeom prst="rect">
            <a:avLst/>
          </a:prstGeom>
        </p:spPr>
        <p:txBody>
          <a:bodyPr>
            <a:normAutofit/>
          </a:bodyPr>
          <a:lstStyle>
            <a:lvl1pPr>
              <a:defRPr sz="2600">
                <a:solidFill>
                  <a:schemeClr val="tx1">
                    <a:lumMod val="50000"/>
                  </a:schemeClr>
                </a:solidFill>
                <a:latin typeface="Arial"/>
                <a:cs typeface="Arial"/>
              </a:defRPr>
            </a:lvl1pPr>
            <a:lvl2pPr>
              <a:defRPr sz="2400">
                <a:solidFill>
                  <a:srgbClr val="203D75"/>
                </a:solidFill>
                <a:latin typeface="Arial"/>
                <a:cs typeface="Arial"/>
              </a:defRPr>
            </a:lvl2pPr>
            <a:lvl3pPr>
              <a:defRPr sz="2200">
                <a:solidFill>
                  <a:srgbClr val="556169"/>
                </a:solidFill>
                <a:latin typeface="Arial"/>
                <a:cs typeface="Arial"/>
              </a:defRPr>
            </a:lvl3pPr>
            <a:lvl4pPr>
              <a:defRPr sz="2200">
                <a:solidFill>
                  <a:srgbClr val="006AA0"/>
                </a:solidFill>
                <a:latin typeface="Arial"/>
                <a:cs typeface="Arial"/>
              </a:defRPr>
            </a:lvl4pPr>
            <a:lvl5pPr>
              <a:defRPr sz="2200">
                <a:solidFill>
                  <a:srgbClr val="556169"/>
                </a:solidFill>
                <a:latin typeface="Arial"/>
                <a:cs typeface="Arial"/>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13" name="Title 1"/>
          <p:cNvSpPr>
            <a:spLocks noGrp="1"/>
          </p:cNvSpPr>
          <p:nvPr>
            <p:ph type="title"/>
          </p:nvPr>
        </p:nvSpPr>
        <p:spPr>
          <a:xfrm>
            <a:off x="609600" y="423352"/>
            <a:ext cx="7406613" cy="413268"/>
          </a:xfrm>
        </p:spPr>
        <p:txBody>
          <a:bodyPr/>
          <a:lstStyle>
            <a:lvl1pPr>
              <a:defRPr sz="28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109728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UniOfSurrey - Standard Slide Clear">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dirty="0" smtClean="0"/>
              <a:t>Headline title goes here</a:t>
            </a:r>
            <a:endParaRPr lang="en-US" dirty="0"/>
          </a:p>
        </p:txBody>
      </p:sp>
      <p:sp>
        <p:nvSpPr>
          <p:cNvPr id="4" name="Date Placeholder 3"/>
          <p:cNvSpPr>
            <a:spLocks noGrp="1"/>
          </p:cNvSpPr>
          <p:nvPr>
            <p:ph type="dt" sz="half" idx="10"/>
          </p:nvPr>
        </p:nvSpPr>
        <p:spPr/>
        <p:txBody>
          <a:bodyPr/>
          <a:lstStyle/>
          <a:p>
            <a:fld id="{045C5B80-30DB-F945-8F28-4F1279430857}" type="datetime2">
              <a:rPr lang="en-GB" smtClean="0">
                <a:solidFill>
                  <a:srgbClr val="FFFFFF"/>
                </a:solidFill>
              </a:rPr>
              <a:pPr/>
              <a:t>Tuesday, 25 October 2016</a:t>
            </a:fld>
            <a:endParaRPr lang="en-US">
              <a:solidFill>
                <a:srgbClr val="FFFFFF"/>
              </a:solidFill>
            </a:endParaRPr>
          </a:p>
        </p:txBody>
      </p:sp>
      <p:sp>
        <p:nvSpPr>
          <p:cNvPr id="6" name="Slide Number Placeholder 5"/>
          <p:cNvSpPr>
            <a:spLocks noGrp="1"/>
          </p:cNvSpPr>
          <p:nvPr>
            <p:ph type="sldNum" sz="quarter" idx="12"/>
          </p:nvPr>
        </p:nvSpPr>
        <p:spPr/>
        <p:txBody>
          <a:bodyPr/>
          <a:lstStyle/>
          <a:p>
            <a:fld id="{C8625EC3-6C33-CC45-91BB-212F920403D2}" type="slidenum">
              <a:rPr lang="en-US" smtClean="0"/>
              <a:pPr/>
              <a:t>‹#›</a:t>
            </a:fld>
            <a:endParaRPr lang="en-US"/>
          </a:p>
        </p:txBody>
      </p:sp>
      <p:sp>
        <p:nvSpPr>
          <p:cNvPr id="10" name="Text Placeholder 9"/>
          <p:cNvSpPr>
            <a:spLocks noGrp="1"/>
          </p:cNvSpPr>
          <p:nvPr>
            <p:ph type="body" sz="quarter" idx="13" hasCustomPrompt="1"/>
          </p:nvPr>
        </p:nvSpPr>
        <p:spPr>
          <a:xfrm>
            <a:off x="609600" y="936626"/>
            <a:ext cx="11095256" cy="384175"/>
          </a:xfrm>
          <a:prstGeom prst="rect">
            <a:avLst/>
          </a:prstGeom>
        </p:spPr>
        <p:txBody>
          <a:bodyPr>
            <a:normAutofit/>
          </a:bodyPr>
          <a:lstStyle>
            <a:lvl1pPr marL="0" indent="0">
              <a:buNone/>
              <a:defRPr sz="1600" baseline="0">
                <a:solidFill>
                  <a:srgbClr val="556169"/>
                </a:solidFill>
                <a:latin typeface="Georgia"/>
                <a:cs typeface="Georgia"/>
              </a:defRPr>
            </a:lvl1pPr>
          </a:lstStyle>
          <a:p>
            <a:pPr lvl="0"/>
            <a:r>
              <a:rPr lang="en-US" dirty="0" smtClean="0"/>
              <a:t>Sub line / Content Title goes here</a:t>
            </a:r>
            <a:endParaRPr lang="en-US" dirty="0"/>
          </a:p>
        </p:txBody>
      </p:sp>
      <p:cxnSp>
        <p:nvCxnSpPr>
          <p:cNvPr id="12" name="Straight Connector 11"/>
          <p:cNvCxnSpPr/>
          <p:nvPr userDrawn="1"/>
        </p:nvCxnSpPr>
        <p:spPr>
          <a:xfrm>
            <a:off x="0" y="878002"/>
            <a:ext cx="12240000"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pic>
        <p:nvPicPr>
          <p:cNvPr id="15" name="Picture 14" descr="UniversityofSurreyColourPowerpoin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07351" y="230941"/>
            <a:ext cx="2029387" cy="448510"/>
          </a:xfrm>
          <a:prstGeom prst="rect">
            <a:avLst/>
          </a:prstGeom>
        </p:spPr>
      </p:pic>
    </p:spTree>
    <p:extLst>
      <p:ext uri="{BB962C8B-B14F-4D97-AF65-F5344CB8AC3E}">
        <p14:creationId xmlns:p14="http://schemas.microsoft.com/office/powerpoint/2010/main" val="2198962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UniOfSurrey - Clean Blue Cover">
    <p:bg>
      <p:bgPr>
        <a:solidFill>
          <a:srgbClr val="203D75"/>
        </a:solidFill>
        <a:effectLst/>
      </p:bgPr>
    </p:bg>
    <p:spTree>
      <p:nvGrpSpPr>
        <p:cNvPr id="1" name=""/>
        <p:cNvGrpSpPr/>
        <p:nvPr/>
      </p:nvGrpSpPr>
      <p:grpSpPr>
        <a:xfrm>
          <a:off x="0" y="0"/>
          <a:ext cx="0" cy="0"/>
          <a:chOff x="0" y="0"/>
          <a:chExt cx="0" cy="0"/>
        </a:xfrm>
      </p:grpSpPr>
      <p:pic>
        <p:nvPicPr>
          <p:cNvPr id="8" name="Picture 7" descr="UniOfSurreyPowerPoint.gif"/>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93914" y="287411"/>
            <a:ext cx="2056263" cy="462600"/>
          </a:xfrm>
          <a:prstGeom prst="rect">
            <a:avLst/>
          </a:prstGeom>
        </p:spPr>
      </p:pic>
      <p:sp>
        <p:nvSpPr>
          <p:cNvPr id="2" name="Title 1"/>
          <p:cNvSpPr>
            <a:spLocks noGrp="1"/>
          </p:cNvSpPr>
          <p:nvPr>
            <p:ph type="title" hasCustomPrompt="1"/>
          </p:nvPr>
        </p:nvSpPr>
        <p:spPr>
          <a:xfrm>
            <a:off x="2242054" y="2056267"/>
            <a:ext cx="7700209" cy="1098697"/>
          </a:xfrm>
        </p:spPr>
        <p:txBody>
          <a:bodyPr anchor="b">
            <a:noAutofit/>
          </a:bodyPr>
          <a:lstStyle>
            <a:lvl1pPr algn="ctr">
              <a:defRPr sz="2400" baseline="0">
                <a:solidFill>
                  <a:srgbClr val="FFFFFF"/>
                </a:solidFill>
              </a:defRPr>
            </a:lvl1pPr>
          </a:lstStyle>
          <a:p>
            <a:r>
              <a:rPr lang="en-GB" dirty="0" smtClean="0"/>
              <a:t>Presentation title goes here</a:t>
            </a:r>
            <a:endParaRPr lang="en-US" dirty="0"/>
          </a:p>
        </p:txBody>
      </p:sp>
      <p:sp>
        <p:nvSpPr>
          <p:cNvPr id="4" name="Slide Number Placeholder 3"/>
          <p:cNvSpPr>
            <a:spLocks noGrp="1"/>
          </p:cNvSpPr>
          <p:nvPr>
            <p:ph type="sldNum" sz="quarter" idx="11"/>
          </p:nvPr>
        </p:nvSpPr>
        <p:spPr/>
        <p:txBody>
          <a:bodyPr/>
          <a:lstStyle/>
          <a:p>
            <a:fld id="{C8625EC3-6C33-CC45-91BB-212F920403D2}" type="slidenum">
              <a:rPr lang="en-US" smtClean="0"/>
              <a:pPr/>
              <a:t>‹#›</a:t>
            </a:fld>
            <a:endParaRPr lang="en-US" dirty="0"/>
          </a:p>
        </p:txBody>
      </p:sp>
      <p:cxnSp>
        <p:nvCxnSpPr>
          <p:cNvPr id="5" name="Straight Connector 4"/>
          <p:cNvCxnSpPr/>
          <p:nvPr userDrawn="1"/>
        </p:nvCxnSpPr>
        <p:spPr>
          <a:xfrm>
            <a:off x="-7683" y="3287060"/>
            <a:ext cx="12199684" cy="0"/>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2" hasCustomPrompt="1"/>
          </p:nvPr>
        </p:nvSpPr>
        <p:spPr>
          <a:xfrm>
            <a:off x="2241552" y="3427413"/>
            <a:ext cx="7700433" cy="1119187"/>
          </a:xfrm>
        </p:spPr>
        <p:txBody>
          <a:bodyPr/>
          <a:lstStyle>
            <a:lvl1pPr algn="ctr">
              <a:defRPr>
                <a:solidFill>
                  <a:srgbClr val="FFFFFF"/>
                </a:solidFill>
              </a:defRPr>
            </a:lvl1pPr>
            <a:lvl2pPr algn="ctr">
              <a:defRPr>
                <a:solidFill>
                  <a:srgbClr val="FFFFFF"/>
                </a:solidFill>
              </a:defRPr>
            </a:lvl2pPr>
            <a:lvl3pPr algn="ctr">
              <a:defRPr>
                <a:solidFill>
                  <a:srgbClr val="FFFFFF"/>
                </a:solidFill>
              </a:defRPr>
            </a:lvl3pPr>
            <a:lvl4pPr algn="ctr">
              <a:defRPr>
                <a:solidFill>
                  <a:srgbClr val="FFFFFF"/>
                </a:solidFill>
              </a:defRPr>
            </a:lvl4pPr>
            <a:lvl5pPr algn="ctr">
              <a:defRPr>
                <a:solidFill>
                  <a:srgbClr val="FFFFFF"/>
                </a:solidFill>
              </a:defRPr>
            </a:lvl5pPr>
          </a:lstStyle>
          <a:p>
            <a:pPr lvl="0"/>
            <a:r>
              <a:rPr lang="en-GB" dirty="0" smtClean="0"/>
              <a:t>Presentation subtitle / presenter here</a:t>
            </a:r>
          </a:p>
        </p:txBody>
      </p:sp>
    </p:spTree>
    <p:extLst>
      <p:ext uri="{BB962C8B-B14F-4D97-AF65-F5344CB8AC3E}">
        <p14:creationId xmlns:p14="http://schemas.microsoft.com/office/powerpoint/2010/main" val="15904454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UniOfSurrey - Standard Slide">
    <p:spTree>
      <p:nvGrpSpPr>
        <p:cNvPr id="1" name=""/>
        <p:cNvGrpSpPr/>
        <p:nvPr/>
      </p:nvGrpSpPr>
      <p:grpSpPr>
        <a:xfrm>
          <a:off x="0" y="0"/>
          <a:ext cx="0" cy="0"/>
          <a:chOff x="0" y="0"/>
          <a:chExt cx="0" cy="0"/>
        </a:xfrm>
      </p:grpSpPr>
      <p:sp>
        <p:nvSpPr>
          <p:cNvPr id="16" name="Rectangle 15"/>
          <p:cNvSpPr/>
          <p:nvPr userDrawn="1"/>
        </p:nvSpPr>
        <p:spPr>
          <a:xfrm>
            <a:off x="0" y="0"/>
            <a:ext cx="12192000" cy="873198"/>
          </a:xfrm>
          <a:prstGeom prst="rect">
            <a:avLst/>
          </a:prstGeom>
          <a:solidFill>
            <a:srgbClr val="203D75"/>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sp>
        <p:nvSpPr>
          <p:cNvPr id="3" name="Content Placeholder 2"/>
          <p:cNvSpPr>
            <a:spLocks noGrp="1"/>
          </p:cNvSpPr>
          <p:nvPr>
            <p:ph idx="1"/>
          </p:nvPr>
        </p:nvSpPr>
        <p:spPr>
          <a:xfrm>
            <a:off x="609600" y="1600201"/>
            <a:ext cx="11095257" cy="4525963"/>
          </a:xfrm>
          <a:prstGeom prst="rect">
            <a:avLst/>
          </a:prstGeom>
        </p:spPr>
        <p:txBody>
          <a:bodyPr>
            <a:normAutofit/>
          </a:bodyPr>
          <a:lstStyle>
            <a:lvl1pPr>
              <a:defRPr sz="1800">
                <a:solidFill>
                  <a:schemeClr val="tx1">
                    <a:lumMod val="50000"/>
                  </a:schemeClr>
                </a:solidFill>
                <a:latin typeface="Arial"/>
                <a:cs typeface="Arial"/>
              </a:defRPr>
            </a:lvl1pPr>
            <a:lvl2pPr>
              <a:defRPr sz="1800">
                <a:solidFill>
                  <a:srgbClr val="203D75"/>
                </a:solidFill>
                <a:latin typeface="Arial"/>
                <a:cs typeface="Arial"/>
              </a:defRPr>
            </a:lvl2pPr>
            <a:lvl3pPr>
              <a:defRPr sz="1800">
                <a:solidFill>
                  <a:srgbClr val="556169"/>
                </a:solidFill>
                <a:latin typeface="Arial"/>
                <a:cs typeface="Arial"/>
              </a:defRPr>
            </a:lvl3pPr>
            <a:lvl4pPr>
              <a:defRPr sz="1800">
                <a:solidFill>
                  <a:srgbClr val="006AA0"/>
                </a:solidFill>
                <a:latin typeface="Arial"/>
                <a:cs typeface="Arial"/>
              </a:defRPr>
            </a:lvl4pPr>
            <a:lvl5pPr>
              <a:defRPr sz="1800">
                <a:solidFill>
                  <a:srgbClr val="556169"/>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lvl1pPr>
              <a:defRPr>
                <a:solidFill>
                  <a:srgbClr val="203D75"/>
                </a:solidFill>
              </a:defRPr>
            </a:lvl1pPr>
          </a:lstStyle>
          <a:p>
            <a:fld id="{C8625EC3-6C33-CC45-91BB-212F920403D2}" type="slidenum">
              <a:rPr lang="en-US" smtClean="0"/>
              <a:pPr/>
              <a:t>‹#›</a:t>
            </a:fld>
            <a:endParaRPr lang="en-US" dirty="0"/>
          </a:p>
        </p:txBody>
      </p:sp>
      <p:sp>
        <p:nvSpPr>
          <p:cNvPr id="10" name="Text Placeholder 9"/>
          <p:cNvSpPr>
            <a:spLocks noGrp="1"/>
          </p:cNvSpPr>
          <p:nvPr>
            <p:ph type="body" sz="quarter" idx="13" hasCustomPrompt="1"/>
          </p:nvPr>
        </p:nvSpPr>
        <p:spPr>
          <a:xfrm>
            <a:off x="609600" y="936626"/>
            <a:ext cx="11095256" cy="384175"/>
          </a:xfrm>
          <a:prstGeom prst="rect">
            <a:avLst/>
          </a:prstGeom>
        </p:spPr>
        <p:txBody>
          <a:bodyPr>
            <a:normAutofit/>
          </a:bodyPr>
          <a:lstStyle>
            <a:lvl1pPr marL="0" indent="0">
              <a:buNone/>
              <a:defRPr sz="1600" baseline="0">
                <a:solidFill>
                  <a:srgbClr val="556169"/>
                </a:solidFill>
                <a:latin typeface="Georgia"/>
                <a:cs typeface="Georgia"/>
              </a:defRPr>
            </a:lvl1pPr>
          </a:lstStyle>
          <a:p>
            <a:pPr lvl="0"/>
            <a:r>
              <a:rPr lang="en-US" dirty="0" smtClean="0"/>
              <a:t>Sub line / Content Title goes here</a:t>
            </a:r>
            <a:endParaRPr lang="en-US" dirty="0"/>
          </a:p>
        </p:txBody>
      </p:sp>
      <p:cxnSp>
        <p:nvCxnSpPr>
          <p:cNvPr id="12" name="Straight Connector 11"/>
          <p:cNvCxnSpPr/>
          <p:nvPr userDrawn="1"/>
        </p:nvCxnSpPr>
        <p:spPr>
          <a:xfrm>
            <a:off x="0" y="878002"/>
            <a:ext cx="12240000"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sp>
        <p:nvSpPr>
          <p:cNvPr id="13" name="Title 1"/>
          <p:cNvSpPr>
            <a:spLocks noGrp="1"/>
          </p:cNvSpPr>
          <p:nvPr>
            <p:ph type="title" hasCustomPrompt="1"/>
          </p:nvPr>
        </p:nvSpPr>
        <p:spPr>
          <a:xfrm>
            <a:off x="609601" y="423352"/>
            <a:ext cx="6010569" cy="413268"/>
          </a:xfrm>
        </p:spPr>
        <p:txBody>
          <a:bodyPr/>
          <a:lstStyle>
            <a:lvl1pPr>
              <a:defRPr>
                <a:solidFill>
                  <a:schemeClr val="bg1"/>
                </a:solidFill>
              </a:defRPr>
            </a:lvl1pPr>
          </a:lstStyle>
          <a:p>
            <a:r>
              <a:rPr lang="en-GB" dirty="0" smtClean="0"/>
              <a:t>Headline title goes here</a:t>
            </a:r>
            <a:endParaRPr lang="en-US" dirty="0"/>
          </a:p>
        </p:txBody>
      </p:sp>
      <p:pic>
        <p:nvPicPr>
          <p:cNvPr id="14" name="Picture 13" descr="UniOfSurreyPowerPoint.gif"/>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93914" y="247091"/>
            <a:ext cx="2056263" cy="462600"/>
          </a:xfrm>
          <a:prstGeom prst="rect">
            <a:avLst/>
          </a:prstGeom>
        </p:spPr>
      </p:pic>
    </p:spTree>
    <p:extLst>
      <p:ext uri="{BB962C8B-B14F-4D97-AF65-F5344CB8AC3E}">
        <p14:creationId xmlns:p14="http://schemas.microsoft.com/office/powerpoint/2010/main" val="2304266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UniOfSurrey - Blue Slide Clear">
    <p:spTree>
      <p:nvGrpSpPr>
        <p:cNvPr id="1" name=""/>
        <p:cNvGrpSpPr/>
        <p:nvPr/>
      </p:nvGrpSpPr>
      <p:grpSpPr>
        <a:xfrm>
          <a:off x="0" y="0"/>
          <a:ext cx="0" cy="0"/>
          <a:chOff x="0" y="0"/>
          <a:chExt cx="0" cy="0"/>
        </a:xfrm>
      </p:grpSpPr>
      <p:sp>
        <p:nvSpPr>
          <p:cNvPr id="16" name="Rectangle 15"/>
          <p:cNvSpPr/>
          <p:nvPr userDrawn="1"/>
        </p:nvSpPr>
        <p:spPr>
          <a:xfrm>
            <a:off x="0" y="0"/>
            <a:ext cx="12192000" cy="873198"/>
          </a:xfrm>
          <a:prstGeom prst="rect">
            <a:avLst/>
          </a:prstGeom>
          <a:solidFill>
            <a:srgbClr val="203D75"/>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sp>
        <p:nvSpPr>
          <p:cNvPr id="6" name="Slide Number Placeholder 5"/>
          <p:cNvSpPr>
            <a:spLocks noGrp="1"/>
          </p:cNvSpPr>
          <p:nvPr>
            <p:ph type="sldNum" sz="quarter" idx="12"/>
          </p:nvPr>
        </p:nvSpPr>
        <p:spPr/>
        <p:txBody>
          <a:bodyPr/>
          <a:lstStyle>
            <a:lvl1pPr>
              <a:defRPr>
                <a:solidFill>
                  <a:srgbClr val="203D75"/>
                </a:solidFill>
              </a:defRPr>
            </a:lvl1pPr>
          </a:lstStyle>
          <a:p>
            <a:fld id="{C8625EC3-6C33-CC45-91BB-212F920403D2}" type="slidenum">
              <a:rPr lang="en-US" smtClean="0"/>
              <a:pPr/>
              <a:t>‹#›</a:t>
            </a:fld>
            <a:endParaRPr lang="en-US" dirty="0"/>
          </a:p>
        </p:txBody>
      </p:sp>
      <p:sp>
        <p:nvSpPr>
          <p:cNvPr id="10" name="Text Placeholder 9"/>
          <p:cNvSpPr>
            <a:spLocks noGrp="1"/>
          </p:cNvSpPr>
          <p:nvPr>
            <p:ph type="body" sz="quarter" idx="13" hasCustomPrompt="1"/>
          </p:nvPr>
        </p:nvSpPr>
        <p:spPr>
          <a:xfrm>
            <a:off x="609600" y="936626"/>
            <a:ext cx="11095256" cy="384175"/>
          </a:xfrm>
          <a:prstGeom prst="rect">
            <a:avLst/>
          </a:prstGeom>
        </p:spPr>
        <p:txBody>
          <a:bodyPr>
            <a:normAutofit/>
          </a:bodyPr>
          <a:lstStyle>
            <a:lvl1pPr marL="0" indent="0">
              <a:buNone/>
              <a:defRPr sz="1600" baseline="0">
                <a:solidFill>
                  <a:srgbClr val="556169"/>
                </a:solidFill>
                <a:latin typeface="Georgia"/>
                <a:cs typeface="Georgia"/>
              </a:defRPr>
            </a:lvl1pPr>
          </a:lstStyle>
          <a:p>
            <a:pPr lvl="0"/>
            <a:r>
              <a:rPr lang="en-US" dirty="0" smtClean="0"/>
              <a:t>Sub line / Content Title goes here</a:t>
            </a:r>
            <a:endParaRPr lang="en-US" dirty="0"/>
          </a:p>
        </p:txBody>
      </p:sp>
      <p:cxnSp>
        <p:nvCxnSpPr>
          <p:cNvPr id="12" name="Straight Connector 11"/>
          <p:cNvCxnSpPr/>
          <p:nvPr userDrawn="1"/>
        </p:nvCxnSpPr>
        <p:spPr>
          <a:xfrm>
            <a:off x="0" y="878002"/>
            <a:ext cx="12240000" cy="0"/>
          </a:xfrm>
          <a:prstGeom prst="line">
            <a:avLst/>
          </a:prstGeom>
          <a:ln w="6350" cmpd="sng">
            <a:solidFill>
              <a:srgbClr val="203D75"/>
            </a:solidFill>
          </a:ln>
        </p:spPr>
        <p:style>
          <a:lnRef idx="1">
            <a:schemeClr val="accent1"/>
          </a:lnRef>
          <a:fillRef idx="0">
            <a:schemeClr val="accent1"/>
          </a:fillRef>
          <a:effectRef idx="0">
            <a:schemeClr val="accent1"/>
          </a:effectRef>
          <a:fontRef idx="minor">
            <a:schemeClr val="tx1"/>
          </a:fontRef>
        </p:style>
      </p:cxnSp>
      <p:sp>
        <p:nvSpPr>
          <p:cNvPr id="13" name="Title 1"/>
          <p:cNvSpPr>
            <a:spLocks noGrp="1"/>
          </p:cNvSpPr>
          <p:nvPr>
            <p:ph type="title" hasCustomPrompt="1"/>
          </p:nvPr>
        </p:nvSpPr>
        <p:spPr>
          <a:xfrm>
            <a:off x="609601" y="423352"/>
            <a:ext cx="6010569" cy="413268"/>
          </a:xfrm>
        </p:spPr>
        <p:txBody>
          <a:bodyPr/>
          <a:lstStyle>
            <a:lvl1pPr>
              <a:defRPr>
                <a:solidFill>
                  <a:schemeClr val="bg1"/>
                </a:solidFill>
              </a:defRPr>
            </a:lvl1pPr>
          </a:lstStyle>
          <a:p>
            <a:r>
              <a:rPr lang="en-GB" dirty="0" smtClean="0"/>
              <a:t>Headline title goes here</a:t>
            </a:r>
            <a:endParaRPr lang="en-US" dirty="0"/>
          </a:p>
        </p:txBody>
      </p:sp>
      <p:pic>
        <p:nvPicPr>
          <p:cNvPr id="14" name="Picture 13" descr="UniOfSurreyPowerPoint.gif"/>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93914" y="247091"/>
            <a:ext cx="2056263" cy="462600"/>
          </a:xfrm>
          <a:prstGeom prst="rect">
            <a:avLst/>
          </a:prstGeom>
        </p:spPr>
      </p:pic>
    </p:spTree>
    <p:extLst>
      <p:ext uri="{BB962C8B-B14F-4D97-AF65-F5344CB8AC3E}">
        <p14:creationId xmlns:p14="http://schemas.microsoft.com/office/powerpoint/2010/main" val="24719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UniOfSurrey - Clean Turqoise Cover">
    <p:bg>
      <p:bgPr>
        <a:solidFill>
          <a:srgbClr val="328C9E"/>
        </a:solidFill>
        <a:effectLst/>
      </p:bgPr>
    </p:bg>
    <p:spTree>
      <p:nvGrpSpPr>
        <p:cNvPr id="1" name=""/>
        <p:cNvGrpSpPr/>
        <p:nvPr/>
      </p:nvGrpSpPr>
      <p:grpSpPr>
        <a:xfrm>
          <a:off x="0" y="0"/>
          <a:ext cx="0" cy="0"/>
          <a:chOff x="0" y="0"/>
          <a:chExt cx="0" cy="0"/>
        </a:xfrm>
      </p:grpSpPr>
      <p:pic>
        <p:nvPicPr>
          <p:cNvPr id="8" name="Picture 7" descr="UniOfSurreyPowerPoint.gif"/>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93914" y="280471"/>
            <a:ext cx="2056263" cy="462600"/>
          </a:xfrm>
          <a:prstGeom prst="rect">
            <a:avLst/>
          </a:prstGeom>
        </p:spPr>
      </p:pic>
      <p:sp>
        <p:nvSpPr>
          <p:cNvPr id="2" name="Title 1"/>
          <p:cNvSpPr>
            <a:spLocks noGrp="1"/>
          </p:cNvSpPr>
          <p:nvPr>
            <p:ph type="title" hasCustomPrompt="1"/>
          </p:nvPr>
        </p:nvSpPr>
        <p:spPr>
          <a:xfrm>
            <a:off x="2242054" y="2056267"/>
            <a:ext cx="7700209" cy="1098697"/>
          </a:xfrm>
        </p:spPr>
        <p:txBody>
          <a:bodyPr anchor="b">
            <a:noAutofit/>
          </a:bodyPr>
          <a:lstStyle>
            <a:lvl1pPr algn="ctr">
              <a:defRPr sz="2400" baseline="0">
                <a:solidFill>
                  <a:srgbClr val="FFFFFF"/>
                </a:solidFill>
              </a:defRPr>
            </a:lvl1pPr>
          </a:lstStyle>
          <a:p>
            <a:r>
              <a:rPr lang="en-GB" dirty="0" smtClean="0"/>
              <a:t>Presentation title goes here</a:t>
            </a:r>
            <a:endParaRPr lang="en-US" dirty="0"/>
          </a:p>
        </p:txBody>
      </p:sp>
      <p:sp>
        <p:nvSpPr>
          <p:cNvPr id="4" name="Slide Number Placeholder 3"/>
          <p:cNvSpPr>
            <a:spLocks noGrp="1"/>
          </p:cNvSpPr>
          <p:nvPr>
            <p:ph type="sldNum" sz="quarter" idx="11"/>
          </p:nvPr>
        </p:nvSpPr>
        <p:spPr/>
        <p:txBody>
          <a:bodyPr/>
          <a:lstStyle/>
          <a:p>
            <a:fld id="{C8625EC3-6C33-CC45-91BB-212F920403D2}" type="slidenum">
              <a:rPr lang="en-US" smtClean="0"/>
              <a:pPr/>
              <a:t>‹#›</a:t>
            </a:fld>
            <a:endParaRPr lang="en-US" dirty="0"/>
          </a:p>
        </p:txBody>
      </p:sp>
      <p:cxnSp>
        <p:nvCxnSpPr>
          <p:cNvPr id="5" name="Straight Connector 4"/>
          <p:cNvCxnSpPr/>
          <p:nvPr userDrawn="1"/>
        </p:nvCxnSpPr>
        <p:spPr>
          <a:xfrm>
            <a:off x="-7683" y="3287060"/>
            <a:ext cx="12199684" cy="0"/>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 Placeholder 13"/>
          <p:cNvSpPr>
            <a:spLocks noGrp="1"/>
          </p:cNvSpPr>
          <p:nvPr>
            <p:ph type="body" sz="quarter" idx="12" hasCustomPrompt="1"/>
          </p:nvPr>
        </p:nvSpPr>
        <p:spPr>
          <a:xfrm>
            <a:off x="2241552" y="3427413"/>
            <a:ext cx="7700433" cy="1119187"/>
          </a:xfrm>
        </p:spPr>
        <p:txBody>
          <a:bodyPr/>
          <a:lstStyle>
            <a:lvl1pPr algn="ctr">
              <a:defRPr>
                <a:solidFill>
                  <a:srgbClr val="FFFFFF"/>
                </a:solidFill>
              </a:defRPr>
            </a:lvl1pPr>
            <a:lvl2pPr algn="ctr">
              <a:defRPr>
                <a:solidFill>
                  <a:srgbClr val="FFFFFF"/>
                </a:solidFill>
              </a:defRPr>
            </a:lvl2pPr>
            <a:lvl3pPr algn="ctr">
              <a:defRPr>
                <a:solidFill>
                  <a:srgbClr val="FFFFFF"/>
                </a:solidFill>
              </a:defRPr>
            </a:lvl3pPr>
            <a:lvl4pPr algn="ctr">
              <a:defRPr>
                <a:solidFill>
                  <a:srgbClr val="FFFFFF"/>
                </a:solidFill>
              </a:defRPr>
            </a:lvl4pPr>
            <a:lvl5pPr algn="ctr">
              <a:defRPr>
                <a:solidFill>
                  <a:srgbClr val="FFFFFF"/>
                </a:solidFill>
              </a:defRPr>
            </a:lvl5pPr>
          </a:lstStyle>
          <a:p>
            <a:pPr lvl="0"/>
            <a:r>
              <a:rPr lang="en-GB" dirty="0" smtClean="0"/>
              <a:t>Presentation subtitle / presenter here</a:t>
            </a:r>
          </a:p>
        </p:txBody>
      </p:sp>
    </p:spTree>
    <p:extLst>
      <p:ext uri="{BB962C8B-B14F-4D97-AF65-F5344CB8AC3E}">
        <p14:creationId xmlns:p14="http://schemas.microsoft.com/office/powerpoint/2010/main" val="1267574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UniOfSurrey - Clean Turqoise Cover">
    <p:bg>
      <p:bgPr>
        <a:solidFill>
          <a:srgbClr val="672669"/>
        </a:solidFill>
        <a:effectLst/>
      </p:bgPr>
    </p:bg>
    <p:spTree>
      <p:nvGrpSpPr>
        <p:cNvPr id="1" name=""/>
        <p:cNvGrpSpPr/>
        <p:nvPr/>
      </p:nvGrpSpPr>
      <p:grpSpPr>
        <a:xfrm>
          <a:off x="0" y="0"/>
          <a:ext cx="0" cy="0"/>
          <a:chOff x="0" y="0"/>
          <a:chExt cx="0" cy="0"/>
        </a:xfrm>
      </p:grpSpPr>
      <p:pic>
        <p:nvPicPr>
          <p:cNvPr id="8" name="Picture 7" descr="UniOfSurreyPowerPoint.gif"/>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93914" y="287411"/>
            <a:ext cx="2056263" cy="462600"/>
          </a:xfrm>
          <a:prstGeom prst="rect">
            <a:avLst/>
          </a:prstGeom>
        </p:spPr>
      </p:pic>
      <p:sp>
        <p:nvSpPr>
          <p:cNvPr id="2" name="Title 1"/>
          <p:cNvSpPr>
            <a:spLocks noGrp="1"/>
          </p:cNvSpPr>
          <p:nvPr>
            <p:ph type="title" hasCustomPrompt="1"/>
          </p:nvPr>
        </p:nvSpPr>
        <p:spPr>
          <a:xfrm>
            <a:off x="2242054" y="2056267"/>
            <a:ext cx="7700209" cy="1098697"/>
          </a:xfrm>
        </p:spPr>
        <p:txBody>
          <a:bodyPr anchor="b">
            <a:noAutofit/>
          </a:bodyPr>
          <a:lstStyle>
            <a:lvl1pPr algn="ctr">
              <a:defRPr sz="2400" baseline="0">
                <a:solidFill>
                  <a:srgbClr val="FFFFFF"/>
                </a:solidFill>
              </a:defRPr>
            </a:lvl1pPr>
          </a:lstStyle>
          <a:p>
            <a:r>
              <a:rPr lang="en-GB" dirty="0" smtClean="0"/>
              <a:t>Presentation title goes here</a:t>
            </a:r>
            <a:endParaRPr lang="en-US" dirty="0"/>
          </a:p>
        </p:txBody>
      </p:sp>
      <p:sp>
        <p:nvSpPr>
          <p:cNvPr id="4" name="Slide Number Placeholder 3"/>
          <p:cNvSpPr>
            <a:spLocks noGrp="1"/>
          </p:cNvSpPr>
          <p:nvPr>
            <p:ph type="sldNum" sz="quarter" idx="11"/>
          </p:nvPr>
        </p:nvSpPr>
        <p:spPr/>
        <p:txBody>
          <a:bodyPr/>
          <a:lstStyle/>
          <a:p>
            <a:fld id="{C8625EC3-6C33-CC45-91BB-212F920403D2}" type="slidenum">
              <a:rPr lang="en-US" smtClean="0"/>
              <a:pPr/>
              <a:t>‹#›</a:t>
            </a:fld>
            <a:endParaRPr lang="en-US" dirty="0"/>
          </a:p>
        </p:txBody>
      </p:sp>
      <p:cxnSp>
        <p:nvCxnSpPr>
          <p:cNvPr id="5" name="Straight Connector 4"/>
          <p:cNvCxnSpPr/>
          <p:nvPr userDrawn="1"/>
        </p:nvCxnSpPr>
        <p:spPr>
          <a:xfrm>
            <a:off x="-7683" y="3287060"/>
            <a:ext cx="12199684" cy="0"/>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 Placeholder 13"/>
          <p:cNvSpPr>
            <a:spLocks noGrp="1"/>
          </p:cNvSpPr>
          <p:nvPr>
            <p:ph type="body" sz="quarter" idx="12" hasCustomPrompt="1"/>
          </p:nvPr>
        </p:nvSpPr>
        <p:spPr>
          <a:xfrm>
            <a:off x="2241552" y="3427413"/>
            <a:ext cx="7700433" cy="1119187"/>
          </a:xfrm>
        </p:spPr>
        <p:txBody>
          <a:bodyPr/>
          <a:lstStyle>
            <a:lvl1pPr algn="ctr">
              <a:defRPr>
                <a:solidFill>
                  <a:srgbClr val="FFFFFF"/>
                </a:solidFill>
              </a:defRPr>
            </a:lvl1pPr>
            <a:lvl2pPr algn="ctr">
              <a:defRPr>
                <a:solidFill>
                  <a:srgbClr val="FFFFFF"/>
                </a:solidFill>
              </a:defRPr>
            </a:lvl2pPr>
            <a:lvl3pPr algn="ctr">
              <a:defRPr>
                <a:solidFill>
                  <a:srgbClr val="FFFFFF"/>
                </a:solidFill>
              </a:defRPr>
            </a:lvl3pPr>
            <a:lvl4pPr algn="ctr">
              <a:defRPr>
                <a:solidFill>
                  <a:srgbClr val="FFFFFF"/>
                </a:solidFill>
              </a:defRPr>
            </a:lvl4pPr>
            <a:lvl5pPr algn="ctr">
              <a:defRPr>
                <a:solidFill>
                  <a:srgbClr val="FFFFFF"/>
                </a:solidFill>
              </a:defRPr>
            </a:lvl5pPr>
          </a:lstStyle>
          <a:p>
            <a:pPr lvl="0"/>
            <a:r>
              <a:rPr lang="en-GB" dirty="0" smtClean="0"/>
              <a:t>Presentation subtitle / presenter here</a:t>
            </a:r>
          </a:p>
        </p:txBody>
      </p:sp>
    </p:spTree>
    <p:extLst>
      <p:ext uri="{BB962C8B-B14F-4D97-AF65-F5344CB8AC3E}">
        <p14:creationId xmlns:p14="http://schemas.microsoft.com/office/powerpoint/2010/main" val="3344779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UniOfSurrey - Clean Green Cover">
    <p:bg>
      <p:bgPr>
        <a:solidFill>
          <a:srgbClr val="9EAA26"/>
        </a:solidFill>
        <a:effectLst/>
      </p:bgPr>
    </p:bg>
    <p:spTree>
      <p:nvGrpSpPr>
        <p:cNvPr id="1" name=""/>
        <p:cNvGrpSpPr/>
        <p:nvPr/>
      </p:nvGrpSpPr>
      <p:grpSpPr>
        <a:xfrm>
          <a:off x="0" y="0"/>
          <a:ext cx="0" cy="0"/>
          <a:chOff x="0" y="0"/>
          <a:chExt cx="0" cy="0"/>
        </a:xfrm>
      </p:grpSpPr>
      <p:pic>
        <p:nvPicPr>
          <p:cNvPr id="8" name="Picture 7" descr="UniOfSurreyPowerPoint.gif"/>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93914" y="287411"/>
            <a:ext cx="2056263" cy="462600"/>
          </a:xfrm>
          <a:prstGeom prst="rect">
            <a:avLst/>
          </a:prstGeom>
        </p:spPr>
      </p:pic>
      <p:sp>
        <p:nvSpPr>
          <p:cNvPr id="2" name="Title 1"/>
          <p:cNvSpPr>
            <a:spLocks noGrp="1"/>
          </p:cNvSpPr>
          <p:nvPr>
            <p:ph type="title" hasCustomPrompt="1"/>
          </p:nvPr>
        </p:nvSpPr>
        <p:spPr>
          <a:xfrm>
            <a:off x="2242054" y="2056267"/>
            <a:ext cx="7700209" cy="1098697"/>
          </a:xfrm>
        </p:spPr>
        <p:txBody>
          <a:bodyPr anchor="b">
            <a:noAutofit/>
          </a:bodyPr>
          <a:lstStyle>
            <a:lvl1pPr algn="ctr">
              <a:defRPr sz="2400" baseline="0">
                <a:solidFill>
                  <a:srgbClr val="FFFFFF"/>
                </a:solidFill>
              </a:defRPr>
            </a:lvl1pPr>
          </a:lstStyle>
          <a:p>
            <a:r>
              <a:rPr lang="en-GB" dirty="0" smtClean="0"/>
              <a:t>Presentation title goes here</a:t>
            </a:r>
            <a:endParaRPr lang="en-US" dirty="0"/>
          </a:p>
        </p:txBody>
      </p:sp>
      <p:sp>
        <p:nvSpPr>
          <p:cNvPr id="3" name="Date Placeholder 2"/>
          <p:cNvSpPr>
            <a:spLocks noGrp="1"/>
          </p:cNvSpPr>
          <p:nvPr>
            <p:ph type="dt" sz="half" idx="10"/>
          </p:nvPr>
        </p:nvSpPr>
        <p:spPr/>
        <p:txBody>
          <a:bodyPr/>
          <a:lstStyle/>
          <a:p>
            <a:fld id="{347FC8C1-3DB2-3F45-8BC1-9188FA4D6B6C}" type="datetime2">
              <a:rPr lang="en-GB" smtClean="0">
                <a:solidFill>
                  <a:srgbClr val="FFFFFF"/>
                </a:solidFill>
              </a:rPr>
              <a:pPr/>
              <a:t>Tuesday, 25 October 2016</a:t>
            </a:fld>
            <a:endParaRPr lang="en-US" dirty="0">
              <a:solidFill>
                <a:srgbClr val="FFFFFF"/>
              </a:solidFill>
            </a:endParaRPr>
          </a:p>
        </p:txBody>
      </p:sp>
      <p:sp>
        <p:nvSpPr>
          <p:cNvPr id="4" name="Slide Number Placeholder 3"/>
          <p:cNvSpPr>
            <a:spLocks noGrp="1"/>
          </p:cNvSpPr>
          <p:nvPr>
            <p:ph type="sldNum" sz="quarter" idx="11"/>
          </p:nvPr>
        </p:nvSpPr>
        <p:spPr/>
        <p:txBody>
          <a:bodyPr/>
          <a:lstStyle/>
          <a:p>
            <a:fld id="{C8625EC3-6C33-CC45-91BB-212F920403D2}" type="slidenum">
              <a:rPr lang="en-US" smtClean="0"/>
              <a:pPr/>
              <a:t>‹#›</a:t>
            </a:fld>
            <a:endParaRPr lang="en-US" dirty="0"/>
          </a:p>
        </p:txBody>
      </p:sp>
      <p:cxnSp>
        <p:nvCxnSpPr>
          <p:cNvPr id="5" name="Straight Connector 4"/>
          <p:cNvCxnSpPr/>
          <p:nvPr userDrawn="1"/>
        </p:nvCxnSpPr>
        <p:spPr>
          <a:xfrm>
            <a:off x="-7683" y="3287060"/>
            <a:ext cx="12199684" cy="0"/>
          </a:xfrm>
          <a:prstGeom prst="line">
            <a:avLst/>
          </a:prstGeom>
          <a:ln w="635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 Placeholder 13"/>
          <p:cNvSpPr>
            <a:spLocks noGrp="1"/>
          </p:cNvSpPr>
          <p:nvPr>
            <p:ph type="body" sz="quarter" idx="12" hasCustomPrompt="1"/>
          </p:nvPr>
        </p:nvSpPr>
        <p:spPr>
          <a:xfrm>
            <a:off x="2241552" y="3427413"/>
            <a:ext cx="7700433" cy="1119187"/>
          </a:xfrm>
        </p:spPr>
        <p:txBody>
          <a:bodyPr/>
          <a:lstStyle>
            <a:lvl1pPr algn="ctr">
              <a:defRPr>
                <a:solidFill>
                  <a:srgbClr val="FFFFFF"/>
                </a:solidFill>
              </a:defRPr>
            </a:lvl1pPr>
            <a:lvl2pPr algn="ctr">
              <a:defRPr>
                <a:solidFill>
                  <a:srgbClr val="FFFFFF"/>
                </a:solidFill>
              </a:defRPr>
            </a:lvl2pPr>
            <a:lvl3pPr algn="ctr">
              <a:defRPr>
                <a:solidFill>
                  <a:srgbClr val="FFFFFF"/>
                </a:solidFill>
              </a:defRPr>
            </a:lvl3pPr>
            <a:lvl4pPr algn="ctr">
              <a:defRPr>
                <a:solidFill>
                  <a:srgbClr val="FFFFFF"/>
                </a:solidFill>
              </a:defRPr>
            </a:lvl4pPr>
            <a:lvl5pPr algn="ctr">
              <a:defRPr>
                <a:solidFill>
                  <a:srgbClr val="FFFFFF"/>
                </a:solidFill>
              </a:defRPr>
            </a:lvl5pPr>
          </a:lstStyle>
          <a:p>
            <a:pPr lvl="0"/>
            <a:r>
              <a:rPr lang="en-GB" dirty="0" smtClean="0"/>
              <a:t>Presentation subtitle / presenter here</a:t>
            </a:r>
          </a:p>
        </p:txBody>
      </p:sp>
    </p:spTree>
    <p:extLst>
      <p:ext uri="{BB962C8B-B14F-4D97-AF65-F5344CB8AC3E}">
        <p14:creationId xmlns:p14="http://schemas.microsoft.com/office/powerpoint/2010/main" val="1333507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423352"/>
            <a:ext cx="10068376" cy="413268"/>
          </a:xfrm>
          <a:prstGeom prst="rect">
            <a:avLst/>
          </a:prstGeom>
        </p:spPr>
        <p:txBody>
          <a:bodyPr vert="horz" lIns="91440" tIns="45720" rIns="91440" bIns="45720" rtlCol="0" anchor="ctr">
            <a:normAutofit/>
          </a:bodyPr>
          <a:lstStyle/>
          <a:p>
            <a:r>
              <a:rPr lang="en-GB" dirty="0" smtClean="0"/>
              <a:t>University of Surrey PowerPoint Template  4:3 format - v2.0 </a:t>
            </a:r>
            <a:endParaRPr lang="en-US" dirty="0"/>
          </a:p>
        </p:txBody>
      </p:sp>
      <p:sp>
        <p:nvSpPr>
          <p:cNvPr id="4" name="Date Placeholder 3"/>
          <p:cNvSpPr>
            <a:spLocks noGrp="1"/>
          </p:cNvSpPr>
          <p:nvPr>
            <p:ph type="dt" sz="half" idx="2"/>
          </p:nvPr>
        </p:nvSpPr>
        <p:spPr>
          <a:xfrm>
            <a:off x="125809" y="6575394"/>
            <a:ext cx="2709697" cy="282607"/>
          </a:xfrm>
          <a:prstGeom prst="rect">
            <a:avLst/>
          </a:prstGeom>
        </p:spPr>
        <p:txBody>
          <a:bodyPr vert="horz" lIns="91440" tIns="45720" rIns="91440" bIns="45720" rtlCol="0" anchor="ctr"/>
          <a:lstStyle>
            <a:lvl1pPr algn="l">
              <a:defRPr sz="1000">
                <a:solidFill>
                  <a:schemeClr val="bg1"/>
                </a:solidFill>
              </a:defRPr>
            </a:lvl1pPr>
          </a:lstStyle>
          <a:p>
            <a:pPr defTabSz="457200"/>
            <a:fld id="{347FC8C1-3DB2-3F45-8BC1-9188FA4D6B6C}" type="datetime2">
              <a:rPr lang="en-GB" smtClean="0">
                <a:solidFill>
                  <a:srgbClr val="FFFFFF"/>
                </a:solidFill>
              </a:rPr>
              <a:pPr defTabSz="457200"/>
              <a:t>Tuesday, 25 October 2016</a:t>
            </a:fld>
            <a:endParaRPr lang="en-US" dirty="0">
              <a:solidFill>
                <a:srgbClr val="FFFFFF"/>
              </a:solidFill>
            </a:endParaRPr>
          </a:p>
        </p:txBody>
      </p:sp>
      <p:sp>
        <p:nvSpPr>
          <p:cNvPr id="6" name="Slide Number Placeholder 5"/>
          <p:cNvSpPr>
            <a:spLocks noGrp="1"/>
          </p:cNvSpPr>
          <p:nvPr>
            <p:ph type="sldNum" sz="quarter" idx="4"/>
          </p:nvPr>
        </p:nvSpPr>
        <p:spPr>
          <a:xfrm>
            <a:off x="9369217" y="6575393"/>
            <a:ext cx="2844800" cy="282607"/>
          </a:xfrm>
          <a:prstGeom prst="rect">
            <a:avLst/>
          </a:prstGeom>
        </p:spPr>
        <p:txBody>
          <a:bodyPr vert="horz" lIns="91440" tIns="45720" rIns="91440" bIns="45720" rtlCol="0" anchor="ctr"/>
          <a:lstStyle>
            <a:lvl1pPr algn="r">
              <a:defRPr sz="1000">
                <a:solidFill>
                  <a:srgbClr val="FFFFFF"/>
                </a:solidFill>
                <a:latin typeface="Georgia"/>
                <a:cs typeface="Georgia"/>
              </a:defRPr>
            </a:lvl1pPr>
          </a:lstStyle>
          <a:p>
            <a:pPr defTabSz="457200"/>
            <a:fld id="{C8625EC3-6C33-CC45-91BB-212F920403D2}" type="slidenum">
              <a:rPr lang="en-US" smtClean="0"/>
              <a:pPr defTabSz="457200"/>
              <a:t>‹#›</a:t>
            </a:fld>
            <a:endParaRPr lang="en-US" dirty="0"/>
          </a:p>
        </p:txBody>
      </p:sp>
      <p:sp>
        <p:nvSpPr>
          <p:cNvPr id="15" name="Text Placeholder 14"/>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smtClean="0"/>
              <a:t>Do not touch this slide.</a:t>
            </a:r>
          </a:p>
          <a:p>
            <a:pPr lvl="0"/>
            <a:endParaRPr lang="en-US" dirty="0" smtClean="0"/>
          </a:p>
          <a:p>
            <a:pPr lvl="0"/>
            <a:r>
              <a:rPr lang="en-US" dirty="0" smtClean="0"/>
              <a:t>This is the slide master and will alter all other slides. </a:t>
            </a:r>
          </a:p>
          <a:p>
            <a:pPr lvl="0"/>
            <a:endParaRPr lang="en-US" dirty="0" smtClean="0"/>
          </a:p>
          <a:p>
            <a:pPr lvl="0"/>
            <a:r>
              <a:rPr lang="en-US" dirty="0" smtClean="0"/>
              <a:t>To create a new slide, select it from the new slide drop down button, top right of the ‘Home’ menu. </a:t>
            </a:r>
          </a:p>
        </p:txBody>
      </p:sp>
    </p:spTree>
    <p:extLst>
      <p:ext uri="{BB962C8B-B14F-4D97-AF65-F5344CB8AC3E}">
        <p14:creationId xmlns:p14="http://schemas.microsoft.com/office/powerpoint/2010/main" val="6130001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Lst>
  <p:timing>
    <p:tnLst>
      <p:par>
        <p:cTn id="1" dur="indefinite" restart="never" nodeType="tmRoot"/>
      </p:par>
    </p:tnLst>
  </p:timing>
  <p:hf hdr="0"/>
  <p:txStyles>
    <p:titleStyle>
      <a:lvl1pPr algn="l" defTabSz="457200" rtl="0" eaLnBrk="1" latinLnBrk="0" hangingPunct="1">
        <a:spcBef>
          <a:spcPct val="0"/>
        </a:spcBef>
        <a:buNone/>
        <a:defRPr sz="2000" b="0" kern="1200" cap="none" spc="0" baseline="0">
          <a:ln>
            <a:noFill/>
          </a:ln>
          <a:solidFill>
            <a:srgbClr val="203D75"/>
          </a:solidFill>
          <a:effectLst/>
          <a:latin typeface="Georgia"/>
          <a:ea typeface="+mj-ea"/>
          <a:cs typeface="Georgia"/>
        </a:defRPr>
      </a:lvl1pPr>
    </p:titleStyle>
    <p:bodyStyle>
      <a:lvl1pPr marL="0" indent="0" algn="l" defTabSz="457200" rtl="0" eaLnBrk="1" latinLnBrk="0" hangingPunct="1">
        <a:spcBef>
          <a:spcPct val="20000"/>
        </a:spcBef>
        <a:buFont typeface="Arial"/>
        <a:buNone/>
        <a:defRPr sz="1800" b="0" kern="1200" baseline="0">
          <a:solidFill>
            <a:schemeClr val="tx1"/>
          </a:solidFill>
          <a:latin typeface="Georgia"/>
          <a:ea typeface="+mn-ea"/>
          <a:cs typeface="Georgia"/>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253955341"/>
              </p:ext>
            </p:extLst>
          </p:nvPr>
        </p:nvGraphicFramePr>
        <p:xfrm>
          <a:off x="1850572" y="1257300"/>
          <a:ext cx="8452304" cy="53180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ide Number Placeholder 2"/>
          <p:cNvSpPr>
            <a:spLocks noGrp="1"/>
          </p:cNvSpPr>
          <p:nvPr>
            <p:ph type="sldNum" sz="quarter" idx="12"/>
          </p:nvPr>
        </p:nvSpPr>
        <p:spPr/>
        <p:txBody>
          <a:bodyPr/>
          <a:lstStyle/>
          <a:p>
            <a:fld id="{C8625EC3-6C33-CC45-91BB-212F920403D2}" type="slidenum">
              <a:rPr lang="en-US" smtClean="0"/>
              <a:pPr/>
              <a:t>1</a:t>
            </a:fld>
            <a:endParaRPr lang="en-US" dirty="0"/>
          </a:p>
        </p:txBody>
      </p:sp>
      <p:sp>
        <p:nvSpPr>
          <p:cNvPr id="5" name="Title 4"/>
          <p:cNvSpPr>
            <a:spLocks noGrp="1"/>
          </p:cNvSpPr>
          <p:nvPr>
            <p:ph type="title"/>
          </p:nvPr>
        </p:nvSpPr>
        <p:spPr/>
        <p:txBody>
          <a:bodyPr/>
          <a:lstStyle/>
          <a:p>
            <a:r>
              <a:rPr lang="en-GB" dirty="0" smtClean="0"/>
              <a:t>Surrey Programme Application Process </a:t>
            </a:r>
            <a:endParaRPr lang="en-GB" dirty="0"/>
          </a:p>
        </p:txBody>
      </p:sp>
    </p:spTree>
    <p:extLst>
      <p:ext uri="{BB962C8B-B14F-4D97-AF65-F5344CB8AC3E}">
        <p14:creationId xmlns:p14="http://schemas.microsoft.com/office/powerpoint/2010/main" val="39809881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599" y="1320801"/>
            <a:ext cx="11095257" cy="5079999"/>
          </a:xfrm>
        </p:spPr>
        <p:txBody>
          <a:bodyPr>
            <a:normAutofit/>
          </a:bodyPr>
          <a:lstStyle/>
          <a:p>
            <a:r>
              <a:rPr lang="en-GB" dirty="0" smtClean="0"/>
              <a:t>The </a:t>
            </a:r>
            <a:r>
              <a:rPr lang="en-GB" dirty="0"/>
              <a:t>application form requires you to upload documents as you complete it. The mandatory documents required do vary by course and circumstance but in most cases you will need to supply (and therefore should have available before starting the application) the </a:t>
            </a:r>
            <a:r>
              <a:rPr lang="en-GB" dirty="0" smtClean="0"/>
              <a:t>following upon application:</a:t>
            </a:r>
            <a:r>
              <a:rPr lang="en-GB" dirty="0"/>
              <a:t/>
            </a:r>
            <a:br>
              <a:rPr lang="en-GB" dirty="0"/>
            </a:br>
            <a:endParaRPr lang="en-GB" dirty="0"/>
          </a:p>
          <a:p>
            <a:pPr marL="285750" indent="-285750">
              <a:buFont typeface="Arial" panose="020B0604020202020204" pitchFamily="34" charset="0"/>
              <a:buChar char="•"/>
            </a:pPr>
            <a:r>
              <a:rPr lang="en-GB" dirty="0" smtClean="0"/>
              <a:t>A </a:t>
            </a:r>
            <a:r>
              <a:rPr lang="en-GB" dirty="0"/>
              <a:t>copy of your passport </a:t>
            </a:r>
            <a:endParaRPr lang="en-GB" dirty="0" smtClean="0"/>
          </a:p>
          <a:p>
            <a:pPr marL="285750" indent="-285750">
              <a:buFont typeface="Arial" panose="020B0604020202020204" pitchFamily="34" charset="0"/>
              <a:buChar char="•"/>
            </a:pPr>
            <a:r>
              <a:rPr lang="en-GB" dirty="0" smtClean="0"/>
              <a:t>A </a:t>
            </a:r>
            <a:r>
              <a:rPr lang="en-GB" dirty="0"/>
              <a:t>personal statement </a:t>
            </a:r>
            <a:endParaRPr lang="en-GB" dirty="0" smtClean="0"/>
          </a:p>
          <a:p>
            <a:pPr marL="285750" indent="-285750">
              <a:buFont typeface="Arial" panose="020B0604020202020204" pitchFamily="34" charset="0"/>
              <a:buChar char="•"/>
            </a:pPr>
            <a:r>
              <a:rPr lang="en-GB" dirty="0" smtClean="0"/>
              <a:t>Contact </a:t>
            </a:r>
            <a:r>
              <a:rPr lang="en-GB" dirty="0"/>
              <a:t>details of 2 referees</a:t>
            </a:r>
          </a:p>
          <a:p>
            <a:endParaRPr lang="en-GB" dirty="0" smtClean="0"/>
          </a:p>
          <a:p>
            <a:r>
              <a:rPr lang="en-GB" dirty="0" smtClean="0"/>
              <a:t>In addition, the following documents need to be submitted as soon as they are available, and no later then 31 July. </a:t>
            </a:r>
          </a:p>
          <a:p>
            <a:pPr marL="285750" indent="-285750">
              <a:buFont typeface="Arial" panose="020B0604020202020204" pitchFamily="34" charset="0"/>
              <a:buChar char="•"/>
            </a:pPr>
            <a:r>
              <a:rPr lang="en-GB" dirty="0" smtClean="0"/>
              <a:t>Scanned </a:t>
            </a:r>
            <a:r>
              <a:rPr lang="en-GB" dirty="0"/>
              <a:t>copies of signed/stamped qualifications (certificates or transcripts) to show how you meet, or expect to meet, the entry requirements</a:t>
            </a:r>
          </a:p>
          <a:p>
            <a:pPr marL="285750" indent="-285750">
              <a:buFont typeface="Arial" panose="020B0604020202020204" pitchFamily="34" charset="0"/>
              <a:buChar char="•"/>
            </a:pPr>
            <a:r>
              <a:rPr lang="en-GB" dirty="0"/>
              <a:t>Evidence of English language level (if English is not your first language)</a:t>
            </a:r>
          </a:p>
          <a:p>
            <a:endParaRPr lang="en-GB" dirty="0" smtClean="0"/>
          </a:p>
          <a:p>
            <a:r>
              <a:rPr lang="en-GB" dirty="0" smtClean="0"/>
              <a:t>In order to secure your accommodation, you need to pay deposit by the given deadline, which will appear in your offer letter.</a:t>
            </a:r>
            <a:endParaRPr lang="en-GB" dirty="0"/>
          </a:p>
        </p:txBody>
      </p:sp>
      <p:sp>
        <p:nvSpPr>
          <p:cNvPr id="3" name="Slide Number Placeholder 2"/>
          <p:cNvSpPr>
            <a:spLocks noGrp="1"/>
          </p:cNvSpPr>
          <p:nvPr>
            <p:ph type="sldNum" sz="quarter" idx="12"/>
          </p:nvPr>
        </p:nvSpPr>
        <p:spPr/>
        <p:txBody>
          <a:bodyPr/>
          <a:lstStyle/>
          <a:p>
            <a:fld id="{C8625EC3-6C33-CC45-91BB-212F920403D2}" type="slidenum">
              <a:rPr lang="en-US" smtClean="0"/>
              <a:pPr/>
              <a:t>2</a:t>
            </a:fld>
            <a:endParaRPr lang="en-US" dirty="0"/>
          </a:p>
        </p:txBody>
      </p:sp>
      <p:sp>
        <p:nvSpPr>
          <p:cNvPr id="4" name="Text Placeholder 3"/>
          <p:cNvSpPr>
            <a:spLocks noGrp="1"/>
          </p:cNvSpPr>
          <p:nvPr>
            <p:ph type="body" sz="quarter" idx="13"/>
          </p:nvPr>
        </p:nvSpPr>
        <p:spPr/>
        <p:txBody>
          <a:bodyPr/>
          <a:lstStyle/>
          <a:p>
            <a:endParaRPr lang="en-GB"/>
          </a:p>
        </p:txBody>
      </p:sp>
      <p:sp>
        <p:nvSpPr>
          <p:cNvPr id="5" name="Title 4"/>
          <p:cNvSpPr>
            <a:spLocks noGrp="1"/>
          </p:cNvSpPr>
          <p:nvPr>
            <p:ph type="title"/>
          </p:nvPr>
        </p:nvSpPr>
        <p:spPr/>
        <p:txBody>
          <a:bodyPr/>
          <a:lstStyle/>
          <a:p>
            <a:r>
              <a:rPr lang="en-GB" dirty="0" smtClean="0"/>
              <a:t>Required Documents for Surrey Online Application </a:t>
            </a:r>
            <a:endParaRPr lang="en-GB" dirty="0"/>
          </a:p>
        </p:txBody>
      </p:sp>
    </p:spTree>
    <p:extLst>
      <p:ext uri="{BB962C8B-B14F-4D97-AF65-F5344CB8AC3E}">
        <p14:creationId xmlns:p14="http://schemas.microsoft.com/office/powerpoint/2010/main" val="713618909"/>
      </p:ext>
    </p:extLst>
  </p:cSld>
  <p:clrMapOvr>
    <a:masterClrMapping/>
  </p:clrMapOvr>
</p:sld>
</file>

<file path=ppt/theme/theme1.xml><?xml version="1.0" encoding="utf-8"?>
<a:theme xmlns:a="http://schemas.openxmlformats.org/drawingml/2006/main" name="UniOfSurrey-PowerPointMasterStandardWidth">
  <a:themeElements>
    <a:clrScheme name="Custom 1">
      <a:dk1>
        <a:srgbClr val="203D75"/>
      </a:dk1>
      <a:lt1>
        <a:srgbClr val="FFFFFF"/>
      </a:lt1>
      <a:dk2>
        <a:srgbClr val="1F497D"/>
      </a:dk2>
      <a:lt2>
        <a:srgbClr val="A59E94"/>
      </a:lt2>
      <a:accent1>
        <a:srgbClr val="006AA0"/>
      </a:accent1>
      <a:accent2>
        <a:srgbClr val="BD0F30"/>
      </a:accent2>
      <a:accent3>
        <a:srgbClr val="9DAC24"/>
      </a:accent3>
      <a:accent4>
        <a:srgbClr val="672669"/>
      </a:accent4>
      <a:accent5>
        <a:srgbClr val="328C9E"/>
      </a:accent5>
      <a:accent6>
        <a:srgbClr val="EC7520"/>
      </a:accent6>
      <a:hlink>
        <a:srgbClr val="006AA0"/>
      </a:hlink>
      <a:folHlink>
        <a:srgbClr val="67266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err="1" smtClean="0">
            <a:solidFill>
              <a:srgbClr val="556169"/>
            </a:solidFill>
            <a:latin typeface="Georgia"/>
            <a:cs typeface="Georgia"/>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123</Words>
  <Application>Microsoft Office PowerPoint</Application>
  <PresentationFormat>Widescreen</PresentationFormat>
  <Paragraphs>25</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Georgia</vt:lpstr>
      <vt:lpstr>UniOfSurrey-PowerPointMasterStandardWidth</vt:lpstr>
      <vt:lpstr>Surrey Programme Application Process </vt:lpstr>
      <vt:lpstr>Required Documents for Surrey Online Application </vt:lpstr>
    </vt:vector>
  </TitlesOfParts>
  <Company>University of Surrey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Surrey Programme Application Process</dc:title>
  <dc:creator>Li G  Prof (Hosp &amp; Tourism)</dc:creator>
  <cp:lastModifiedBy>Li G  Prof (Hosp &amp; Tourism)</cp:lastModifiedBy>
  <cp:revision>3</cp:revision>
  <dcterms:created xsi:type="dcterms:W3CDTF">2016-10-24T16:17:55Z</dcterms:created>
  <dcterms:modified xsi:type="dcterms:W3CDTF">2016-10-25T08:45:57Z</dcterms:modified>
</cp:coreProperties>
</file>